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76" r:id="rId4"/>
    <p:sldId id="273" r:id="rId5"/>
    <p:sldId id="274" r:id="rId6"/>
    <p:sldId id="275" r:id="rId7"/>
    <p:sldId id="272" r:id="rId8"/>
    <p:sldId id="261" r:id="rId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/>
    <p:restoredTop sz="94693"/>
  </p:normalViewPr>
  <p:slideViewPr>
    <p:cSldViewPr snapToGrid="0" snapToObjects="1">
      <p:cViewPr varScale="1">
        <p:scale>
          <a:sx n="81" d="100"/>
          <a:sy n="81" d="100"/>
        </p:scale>
        <p:origin x="12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02/11/2022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0477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02/11/2022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6391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02/11/2022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6929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02/11/2022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6358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02/11/2022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8029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02/11/2022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125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02/11/2022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2838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02/11/2022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8815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02/11/2022</a:t>
            </a:fld>
            <a:endParaRPr lang="en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5102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02/11/2022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7874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02/11/2022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0968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3952-EF9F-574F-8E67-8B7132D3334C}" type="datetimeFigureOut">
              <a:rPr lang="en-KR" smtClean="0"/>
              <a:t>02/11/2022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7755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0A15-1691-AA43-83DA-034008DCB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atinLnBrk="1">
              <a:spcBef>
                <a:spcPts val="0"/>
              </a:spcBef>
              <a:defRPr/>
            </a:pPr>
            <a:r>
              <a:rPr lang="en-US" altLang="ko-KR" sz="50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</a:rPr>
              <a:t>DEEPCOPY CODE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9FB89-AABC-5C43-AA09-B00A53206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JI-BEOM KIM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00973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nil</a:t>
            </a:r>
            <a:endParaRPr lang="en-K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3F45AB-FECD-43C7-B4B8-0D647180B4C7}"/>
              </a:ext>
            </a:extLst>
          </p:cNvPr>
          <p:cNvSpPr txBox="1">
            <a:spLocks/>
          </p:cNvSpPr>
          <p:nvPr/>
        </p:nvSpPr>
        <p:spPr>
          <a:xfrm>
            <a:off x="539235" y="1801484"/>
            <a:ext cx="8685728" cy="4935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>
                <a:latin typeface="Noto Sans KR"/>
              </a:rPr>
              <a:t>nil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ko-KR" sz="2000" dirty="0"/>
              <a:t>Go </a:t>
            </a:r>
            <a:r>
              <a:rPr lang="ko-KR" altLang="en-US" sz="2000" dirty="0"/>
              <a:t>언어는 </a:t>
            </a:r>
            <a:r>
              <a:rPr lang="en-US" altLang="ko-KR" sz="2000" dirty="0"/>
              <a:t>NULL </a:t>
            </a:r>
            <a:r>
              <a:rPr lang="ko-KR" altLang="en-US" sz="2000" dirty="0"/>
              <a:t>값을 </a:t>
            </a:r>
            <a:r>
              <a:rPr lang="en-US" altLang="ko-KR" sz="2000" dirty="0"/>
              <a:t>nil</a:t>
            </a:r>
            <a:r>
              <a:rPr lang="ko-KR" altLang="en-US" sz="2000" dirty="0"/>
              <a:t>로 사용합니다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단</a:t>
            </a:r>
            <a:r>
              <a:rPr lang="en-US" altLang="ko-KR" sz="2000" dirty="0"/>
              <a:t>, C </a:t>
            </a:r>
            <a:r>
              <a:rPr lang="ko-KR" altLang="en-US" sz="2000" dirty="0"/>
              <a:t>언어에서 </a:t>
            </a:r>
            <a:r>
              <a:rPr lang="en-US" altLang="ko-KR" sz="2000" dirty="0"/>
              <a:t>NULL</a:t>
            </a:r>
            <a:r>
              <a:rPr lang="ko-KR" altLang="en-US" sz="2000" dirty="0"/>
              <a:t>이 정수 </a:t>
            </a:r>
            <a:r>
              <a:rPr lang="en-US" altLang="ko-KR" sz="2000" dirty="0"/>
              <a:t>0</a:t>
            </a:r>
            <a:r>
              <a:rPr lang="ko-KR" altLang="en-US" sz="2000" dirty="0"/>
              <a:t>으로 정의되어 있지만 </a:t>
            </a:r>
            <a:r>
              <a:rPr lang="en-US" altLang="ko-KR" sz="2000" dirty="0"/>
              <a:t>Go </a:t>
            </a:r>
            <a:r>
              <a:rPr lang="ko-KR" altLang="en-US" sz="2000" dirty="0"/>
              <a:t>언어에서 </a:t>
            </a:r>
            <a:r>
              <a:rPr lang="en-US" altLang="ko-KR" sz="2000" dirty="0"/>
              <a:t>nil</a:t>
            </a:r>
            <a:r>
              <a:rPr lang="ko-KR" altLang="en-US" sz="2000" dirty="0"/>
              <a:t>은 숫자 </a:t>
            </a:r>
            <a:r>
              <a:rPr lang="en-US" altLang="ko-KR" sz="2000" dirty="0"/>
              <a:t>0</a:t>
            </a:r>
            <a:r>
              <a:rPr lang="ko-KR" altLang="en-US" sz="2000" dirty="0"/>
              <a:t>이 아닙니다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 err="1"/>
              <a:t>fmt.Println</a:t>
            </a:r>
            <a:r>
              <a:rPr lang="en-US" altLang="ko-KR" sz="2000" dirty="0"/>
              <a:t>(nil == 0)   //  </a:t>
            </a:r>
            <a:r>
              <a:rPr lang="ko-KR" altLang="en-US" sz="2000" dirty="0"/>
              <a:t>컴파일 에러</a:t>
            </a:r>
            <a:endParaRPr lang="en-US" altLang="ko-KR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포인터형 변수를 선언하면 </a:t>
            </a:r>
            <a:r>
              <a:rPr lang="en-US" altLang="ko-KR" sz="2000" dirty="0"/>
              <a:t>nil</a:t>
            </a:r>
            <a:r>
              <a:rPr lang="ko-KR" altLang="en-US" sz="2000" dirty="0"/>
              <a:t>로 초기화</a:t>
            </a:r>
            <a:endParaRPr lang="en-US" altLang="ko-KR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/>
              <a:t>:= </a:t>
            </a:r>
            <a:r>
              <a:rPr lang="ko-KR" altLang="en-US" sz="2000" dirty="0"/>
              <a:t>연산자 </a:t>
            </a:r>
            <a:endParaRPr lang="en-US" altLang="ko-KR" sz="2000" dirty="0"/>
          </a:p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sz="2000" dirty="0"/>
              <a:t>변수를 선언하는 동시에 값을 대입</a:t>
            </a:r>
            <a:endParaRPr lang="en-US" altLang="ko-KR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/>
              <a:t>a := 1	// int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/>
              <a:t>b := 3.5  // float64</a:t>
            </a:r>
          </a:p>
        </p:txBody>
      </p:sp>
    </p:spTree>
    <p:extLst>
      <p:ext uri="{BB962C8B-B14F-4D97-AF65-F5344CB8AC3E}">
        <p14:creationId xmlns:p14="http://schemas.microsoft.com/office/powerpoint/2010/main" val="328183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new()</a:t>
            </a:r>
            <a:endParaRPr lang="en-K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3F45AB-FECD-43C7-B4B8-0D647180B4C7}"/>
              </a:ext>
            </a:extLst>
          </p:cNvPr>
          <p:cNvSpPr txBox="1">
            <a:spLocks/>
          </p:cNvSpPr>
          <p:nvPr/>
        </p:nvSpPr>
        <p:spPr>
          <a:xfrm>
            <a:off x="539235" y="1801484"/>
            <a:ext cx="8685728" cy="8185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>
                <a:latin typeface="Noto Sans KR"/>
              </a:rPr>
              <a:t>new</a:t>
            </a:r>
            <a:r>
              <a:rPr lang="ko-KR" altLang="en-US" sz="2000" dirty="0">
                <a:latin typeface="Noto Sans KR"/>
              </a:rPr>
              <a:t>함수</a:t>
            </a:r>
            <a:endParaRPr lang="en-US" altLang="ko-KR" sz="2000" dirty="0">
              <a:latin typeface="Noto Sans K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000" dirty="0">
                <a:latin typeface="Noto Sans KR"/>
              </a:rPr>
              <a:t> </a:t>
            </a:r>
            <a:r>
              <a:rPr lang="en-US" altLang="ko-KR" sz="2000" dirty="0">
                <a:latin typeface="Noto Sans KR"/>
              </a:rPr>
              <a:t>- </a:t>
            </a:r>
            <a:r>
              <a:rPr lang="ko-KR" altLang="en-US" sz="2000" dirty="0">
                <a:latin typeface="Noto Sans KR"/>
              </a:rPr>
              <a:t>빈 포인터형 변수는 바로 사용할 수 없으므로 </a:t>
            </a:r>
            <a:r>
              <a:rPr lang="en-US" altLang="ko-KR" sz="2000" dirty="0">
                <a:latin typeface="Noto Sans KR"/>
              </a:rPr>
              <a:t>new </a:t>
            </a:r>
            <a:r>
              <a:rPr lang="ko-KR" altLang="en-US" sz="2000" dirty="0">
                <a:latin typeface="Noto Sans KR"/>
              </a:rPr>
              <a:t>함수로 메모리를 할당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2000" dirty="0">
              <a:latin typeface="Noto Sans K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000" dirty="0">
                <a:latin typeface="Noto Sans KR"/>
              </a:rPr>
              <a:t>포인터</a:t>
            </a:r>
            <a:r>
              <a:rPr lang="en-US" altLang="ko-KR" sz="2000" dirty="0">
                <a:latin typeface="Noto Sans KR"/>
              </a:rPr>
              <a:t>_</a:t>
            </a:r>
            <a:r>
              <a:rPr lang="ko-KR" altLang="en-US" sz="2000" dirty="0">
                <a:latin typeface="Noto Sans KR"/>
              </a:rPr>
              <a:t>변수 </a:t>
            </a:r>
            <a:r>
              <a:rPr lang="en-US" altLang="ko-KR" sz="2000" dirty="0">
                <a:latin typeface="Noto Sans KR"/>
              </a:rPr>
              <a:t>= new(</a:t>
            </a:r>
            <a:r>
              <a:rPr lang="ko-KR" altLang="en-US" sz="2000" dirty="0">
                <a:latin typeface="Noto Sans KR"/>
              </a:rPr>
              <a:t>자료형</a:t>
            </a:r>
            <a:r>
              <a:rPr lang="en-US" altLang="ko-KR" sz="2000" dirty="0">
                <a:latin typeface="Noto Sans KR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>
                <a:latin typeface="Noto Sans KR"/>
              </a:rPr>
              <a:t>ex)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>
                <a:latin typeface="Noto Sans KR"/>
              </a:rPr>
              <a:t>var </a:t>
            </a:r>
            <a:r>
              <a:rPr lang="en-US" altLang="ko-KR" sz="2000" dirty="0" err="1">
                <a:latin typeface="Noto Sans KR"/>
              </a:rPr>
              <a:t>numPtr</a:t>
            </a:r>
            <a:r>
              <a:rPr lang="en-US" altLang="ko-KR" sz="2000" dirty="0">
                <a:latin typeface="Noto Sans KR"/>
              </a:rPr>
              <a:t> *int = new(int)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 err="1">
                <a:latin typeface="Noto Sans KR"/>
              </a:rPr>
              <a:t>fmt.Println</a:t>
            </a:r>
            <a:r>
              <a:rPr lang="en-US" altLang="ko-KR" sz="2000" dirty="0">
                <a:latin typeface="Noto Sans KR"/>
              </a:rPr>
              <a:t>(</a:t>
            </a:r>
            <a:r>
              <a:rPr lang="en-US" altLang="ko-KR" sz="2000" dirty="0" err="1">
                <a:latin typeface="Noto Sans KR"/>
              </a:rPr>
              <a:t>numPtr</a:t>
            </a:r>
            <a:r>
              <a:rPr lang="en-US" altLang="ko-KR" sz="2000" dirty="0">
                <a:latin typeface="Noto Sans KR"/>
              </a:rPr>
              <a:t>) // 0xc0820062d0: </a:t>
            </a:r>
            <a:r>
              <a:rPr lang="ko-KR" altLang="en-US" sz="2000" dirty="0">
                <a:latin typeface="Noto Sans KR"/>
              </a:rPr>
              <a:t>메모리 주소</a:t>
            </a:r>
            <a:r>
              <a:rPr lang="en-US" altLang="ko-KR" sz="2000" dirty="0">
                <a:latin typeface="Noto Sans KR"/>
              </a:rPr>
              <a:t>. </a:t>
            </a:r>
            <a:r>
              <a:rPr lang="ko-KR" altLang="en-US" sz="2000" dirty="0">
                <a:latin typeface="Noto Sans KR"/>
              </a:rPr>
              <a:t>시스템마다</a:t>
            </a:r>
            <a:r>
              <a:rPr lang="en-US" altLang="ko-KR" sz="2000" dirty="0">
                <a:latin typeface="Noto Sans KR"/>
              </a:rPr>
              <a:t>, </a:t>
            </a:r>
            <a:r>
              <a:rPr lang="ko-KR" altLang="en-US" sz="2000" dirty="0">
                <a:latin typeface="Noto Sans KR"/>
              </a:rPr>
              <a:t>실행할 때마다 달라짐</a:t>
            </a: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Noto Sans KR"/>
              </a:rPr>
              <a:t>실행결과</a:t>
            </a:r>
            <a:r>
              <a:rPr lang="en-US" altLang="ko-KR" sz="2000" dirty="0">
                <a:latin typeface="Noto Sans KR"/>
              </a:rPr>
              <a:t>: 0xc0820062d0</a:t>
            </a:r>
            <a:endParaRPr lang="en-PK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7417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make()</a:t>
            </a:r>
            <a:endParaRPr lang="en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B29FFBD-BCA9-4198-B84E-8171DBBEC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1822450"/>
            <a:ext cx="9122838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000" dirty="0"/>
              <a:t>슬라이스</a:t>
            </a:r>
            <a:r>
              <a:rPr lang="en-US" altLang="ko-KR" sz="2000" dirty="0"/>
              <a:t>, </a:t>
            </a:r>
            <a:r>
              <a:rPr lang="ko-KR" altLang="en-US" sz="2000" dirty="0"/>
              <a:t>맵</a:t>
            </a:r>
            <a:r>
              <a:rPr lang="en-US" altLang="ko-KR" sz="2000" dirty="0"/>
              <a:t>, </a:t>
            </a:r>
            <a:r>
              <a:rPr lang="ko-KR" altLang="en-US" sz="2000" dirty="0"/>
              <a:t>채널은 </a:t>
            </a:r>
            <a:r>
              <a:rPr lang="en-US" altLang="ko-KR" sz="2000" dirty="0"/>
              <a:t>make </a:t>
            </a:r>
            <a:r>
              <a:rPr lang="ko-KR" altLang="en-US" sz="2000" dirty="0"/>
              <a:t>함수를 사용하여 공간을 할당해야 값을 넣을 수 있음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make([]</a:t>
            </a:r>
            <a:r>
              <a:rPr lang="ko-KR" altLang="en-US" sz="2000" dirty="0"/>
              <a:t>자료형</a:t>
            </a:r>
            <a:r>
              <a:rPr lang="en-US" altLang="ko-KR" sz="2000" dirty="0"/>
              <a:t>, </a:t>
            </a:r>
            <a:r>
              <a:rPr lang="ko-KR" altLang="en-US" sz="2000" dirty="0"/>
              <a:t>길이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Ex)</a:t>
            </a:r>
          </a:p>
          <a:p>
            <a:pPr marL="0" indent="0">
              <a:buNone/>
            </a:pPr>
            <a:r>
              <a:rPr lang="en-US" altLang="ko-KR" sz="2000" dirty="0"/>
              <a:t>var a []int =make([]int, 5) // make </a:t>
            </a:r>
            <a:r>
              <a:rPr lang="ko-KR" altLang="en-US" sz="2000" dirty="0"/>
              <a:t>함수로 </a:t>
            </a:r>
            <a:r>
              <a:rPr lang="en-US" altLang="ko-KR" sz="2000" dirty="0"/>
              <a:t>int </a:t>
            </a:r>
            <a:r>
              <a:rPr lang="ko-KR" altLang="en-US" sz="2000" dirty="0"/>
              <a:t>형에 길이가 </a:t>
            </a:r>
            <a:r>
              <a:rPr lang="en-US" altLang="ko-KR" sz="2000" dirty="0"/>
              <a:t>5</a:t>
            </a:r>
            <a:r>
              <a:rPr lang="ko-KR" altLang="en-US" sz="2000" dirty="0"/>
              <a:t>인 슬라이스에 공간 할당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var b = make([]int, 5)        // </a:t>
            </a:r>
            <a:r>
              <a:rPr lang="ko-KR" altLang="en-US" sz="2000" dirty="0"/>
              <a:t>슬라이스를 선언할 때 자료형과 </a:t>
            </a:r>
            <a:r>
              <a:rPr lang="en-US" altLang="ko-KR" sz="2000" dirty="0"/>
              <a:t>[] </a:t>
            </a:r>
            <a:r>
              <a:rPr lang="ko-KR" altLang="en-US" sz="2000" dirty="0"/>
              <a:t>생략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c := make([]int, 5)	              // </a:t>
            </a:r>
            <a:r>
              <a:rPr lang="ko-KR" altLang="en-US" sz="2000" dirty="0"/>
              <a:t>슬라이스를 선언할 때 </a:t>
            </a:r>
            <a:r>
              <a:rPr lang="en-US" altLang="ko-KR" sz="2000" dirty="0"/>
              <a:t>var </a:t>
            </a:r>
            <a:r>
              <a:rPr lang="ko-KR" altLang="en-US" sz="2000" dirty="0"/>
              <a:t>키워드</a:t>
            </a:r>
            <a:r>
              <a:rPr lang="en-US" altLang="ko-KR" sz="2000" dirty="0"/>
              <a:t>, </a:t>
            </a:r>
            <a:r>
              <a:rPr lang="ko-KR" altLang="en-US" sz="2000" dirty="0"/>
              <a:t>자료형과 </a:t>
            </a:r>
            <a:r>
              <a:rPr lang="en-US" altLang="ko-KR" sz="2000" dirty="0"/>
              <a:t>[] </a:t>
            </a:r>
            <a:r>
              <a:rPr lang="ko-KR" altLang="en-US" sz="2000" dirty="0"/>
              <a:t>생략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1900" dirty="0"/>
              <a:t>슬라이스에 공간을 할당할 것이므로 </a:t>
            </a:r>
            <a:r>
              <a:rPr lang="en-US" altLang="ko-KR" sz="1900" dirty="0"/>
              <a:t>make </a:t>
            </a:r>
            <a:r>
              <a:rPr lang="ko-KR" altLang="en-US" sz="1900" dirty="0"/>
              <a:t>함수의 첫 번째 매개변수에는 대괄호에 길이를 설정 하지 않은 상태로 자료형을 지정합니다</a:t>
            </a:r>
            <a:r>
              <a:rPr lang="en-US" altLang="ko-KR" sz="1900" dirty="0"/>
              <a:t>. </a:t>
            </a:r>
            <a:r>
              <a:rPr lang="ko-KR" altLang="en-US" sz="1900" dirty="0"/>
              <a:t>그리고 두 번째 매개 변수에는 슬라이스의 길이를 설정합니다</a:t>
            </a:r>
            <a:r>
              <a:rPr lang="en-US" altLang="ko-KR" sz="1900" dirty="0"/>
              <a:t>. </a:t>
            </a:r>
            <a:r>
              <a:rPr lang="ko-KR" altLang="en-US" sz="1900" dirty="0"/>
              <a:t>이렇게 슬라이스를 생성하고 공간을 할당하면 슬라이스의 요소는 모두 </a:t>
            </a:r>
            <a:r>
              <a:rPr lang="en-US" altLang="ko-KR" sz="1900" dirty="0"/>
              <a:t>0</a:t>
            </a:r>
            <a:r>
              <a:rPr lang="ko-KR" altLang="en-US" sz="1900" dirty="0"/>
              <a:t>으로 초기화 됩니다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59897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</a:t>
            </a:r>
            <a:endParaRPr lang="en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B29FFBD-BCA9-4198-B84E-8171DBBEC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600" dirty="0"/>
              <a:t>Go </a:t>
            </a:r>
            <a:r>
              <a:rPr lang="ko-KR" altLang="en-US" sz="2600" dirty="0"/>
              <a:t>언어에서는 클래스가 없어 리시버를 통해 구조체가 갖는 메소드를 나타낼 수 있다</a:t>
            </a:r>
            <a:r>
              <a:rPr lang="en-US" altLang="ko-KR" sz="2600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600" dirty="0" err="1"/>
              <a:t>함수명</a:t>
            </a:r>
            <a:r>
              <a:rPr lang="ko-KR" altLang="en-US" sz="2600" dirty="0"/>
              <a:t> 앞에 구조체 타입과 변수명을 같이 선언하면서 해당 구조체의 메소드임을 알려주고 이를 리시버라고 한다</a:t>
            </a:r>
            <a:r>
              <a:rPr lang="en-US" altLang="ko-KR" sz="2600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600" dirty="0"/>
              <a:t>리시버는 메소드에서 매개변수와 같이 사용할 수 있으며 </a:t>
            </a:r>
            <a:r>
              <a:rPr lang="en-US" altLang="ko-KR" sz="2600" dirty="0"/>
              <a:t>Go </a:t>
            </a:r>
            <a:r>
              <a:rPr lang="ko-KR" altLang="en-US" sz="2600" dirty="0"/>
              <a:t>언어는 포인터를 사용하기 때문에 </a:t>
            </a:r>
            <a:r>
              <a:rPr lang="en-US" altLang="ko-KR" sz="2600" dirty="0"/>
              <a:t>value </a:t>
            </a:r>
            <a:r>
              <a:rPr lang="ko-KR" altLang="en-US" sz="2600" dirty="0"/>
              <a:t>리시버</a:t>
            </a:r>
            <a:r>
              <a:rPr lang="en-US" altLang="ko-KR" sz="2600" dirty="0"/>
              <a:t>, pointer </a:t>
            </a:r>
            <a:r>
              <a:rPr lang="ko-KR" altLang="en-US" sz="2600" dirty="0"/>
              <a:t>리시버로 나뉜다</a:t>
            </a:r>
            <a:r>
              <a:rPr lang="en-US" altLang="ko-KR" sz="26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087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receiver</a:t>
            </a:r>
            <a:endParaRPr lang="en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B29FFBD-BCA9-4198-B84E-8171DBBEC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2600" dirty="0"/>
              <a:t>구조체의 포인터를 전달 받음</a:t>
            </a:r>
            <a:endParaRPr lang="en-US" altLang="ko-KR" sz="2600" dirty="0"/>
          </a:p>
          <a:p>
            <a:pPr>
              <a:lnSpc>
                <a:spcPct val="120000"/>
              </a:lnSpc>
            </a:pPr>
            <a:endParaRPr lang="en-US" altLang="ko-KR" sz="2600" dirty="0"/>
          </a:p>
          <a:p>
            <a:pPr>
              <a:lnSpc>
                <a:spcPct val="120000"/>
              </a:lnSpc>
            </a:pPr>
            <a:r>
              <a:rPr lang="ko-KR" altLang="en-US" sz="2600" dirty="0"/>
              <a:t>메소드에서 구조체 데이터 변경이 일어나면 메소드를 호출한 </a:t>
            </a:r>
            <a:r>
              <a:rPr lang="ko-KR" altLang="en-US" sz="2600" dirty="0" err="1"/>
              <a:t>호출자</a:t>
            </a:r>
            <a:r>
              <a:rPr lang="en-US" altLang="ko-KR" sz="2600" dirty="0"/>
              <a:t>(</a:t>
            </a:r>
            <a:r>
              <a:rPr lang="ko-KR" altLang="en-US" sz="2600" dirty="0"/>
              <a:t>구조체</a:t>
            </a:r>
            <a:r>
              <a:rPr lang="en-US" altLang="ko-KR" sz="2600" dirty="0"/>
              <a:t>)</a:t>
            </a:r>
            <a:r>
              <a:rPr lang="ko-KR" altLang="en-US" sz="2600" dirty="0"/>
              <a:t>의 데이터도 변경</a:t>
            </a:r>
            <a:endParaRPr lang="en-US" altLang="ko-KR" sz="2600" dirty="0"/>
          </a:p>
          <a:p>
            <a:pPr>
              <a:lnSpc>
                <a:spcPct val="120000"/>
              </a:lnSpc>
            </a:pPr>
            <a:r>
              <a:rPr lang="ko-KR" altLang="en-US" sz="2600" dirty="0"/>
              <a:t>메소드의 호출자가 값인 경우 사용 불가능</a:t>
            </a:r>
            <a:endParaRPr lang="en-US" altLang="ko-KR" sz="2600" dirty="0"/>
          </a:p>
          <a:p>
            <a:pPr>
              <a:lnSpc>
                <a:spcPct val="120000"/>
              </a:lnSpc>
            </a:pPr>
            <a:r>
              <a:rPr lang="ko-KR" altLang="en-US" sz="2600" dirty="0"/>
              <a:t>포인터를 받기 전에 값의 복사부터 이루어져 </a:t>
            </a:r>
            <a:r>
              <a:rPr lang="en-US" altLang="ko-KR" sz="2600" dirty="0"/>
              <a:t>pointer </a:t>
            </a:r>
            <a:r>
              <a:rPr lang="ko-KR" altLang="en-US" sz="2600" dirty="0"/>
              <a:t>리시버 메소드의 의도</a:t>
            </a:r>
            <a:r>
              <a:rPr lang="en-US" altLang="ko-KR" sz="2600" dirty="0"/>
              <a:t>(</a:t>
            </a:r>
            <a:r>
              <a:rPr lang="ko-KR" altLang="en-US" sz="2600" dirty="0"/>
              <a:t>데이터 변경</a:t>
            </a:r>
            <a:r>
              <a:rPr lang="en-US" altLang="ko-KR" sz="2600" dirty="0"/>
              <a:t>)</a:t>
            </a:r>
            <a:r>
              <a:rPr lang="ko-KR" altLang="en-US" sz="2600" dirty="0"/>
              <a:t>대로 동작이 이루어지지 못함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3C9162-95FF-45FB-A45E-4D8609EA6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8" y="2460812"/>
            <a:ext cx="7014986" cy="40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9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DeepCopy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039" y="5553352"/>
            <a:ext cx="8161705" cy="818579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ko-KR" altLang="en-US" sz="1200" i="0" dirty="0">
                <a:effectLst/>
                <a:latin typeface="Noto Sans KR"/>
              </a:rPr>
              <a:t>깊은 복사는 해당 변수의 주소에 있는 값을 복사하는 것을 의미한다</a:t>
            </a:r>
            <a:r>
              <a:rPr lang="en-US" altLang="ko-KR" sz="1200" i="0" dirty="0">
                <a:effectLst/>
                <a:latin typeface="Noto Sans KR"/>
              </a:rPr>
              <a:t>.</a:t>
            </a:r>
            <a:r>
              <a:rPr lang="ko-KR" altLang="en-US" sz="1200" i="0" dirty="0">
                <a:effectLst/>
                <a:latin typeface="Noto Sans KR"/>
              </a:rPr>
              <a:t> </a:t>
            </a:r>
            <a:r>
              <a:rPr lang="ko-KR" altLang="en-US" sz="1200" b="0" i="0" dirty="0">
                <a:effectLst/>
                <a:latin typeface="Noto Sans KR"/>
              </a:rPr>
              <a:t>이 때의 복사한 객체는 새로운 </a:t>
            </a:r>
            <a:r>
              <a:rPr lang="ko-KR" altLang="en-US" sz="1200" b="0" i="0" dirty="0" err="1">
                <a:effectLst/>
                <a:latin typeface="Noto Sans KR"/>
              </a:rPr>
              <a:t>주소값을</a:t>
            </a:r>
            <a:r>
              <a:rPr lang="ko-KR" altLang="en-US" sz="1200" b="0" i="0" dirty="0">
                <a:effectLst/>
                <a:latin typeface="Noto Sans KR"/>
              </a:rPr>
              <a:t> 가지며 복사된 이후로 복사한 객체와 복사된 객체는 별개의 객체가 된다</a:t>
            </a:r>
            <a:r>
              <a:rPr lang="en-US" altLang="ko-KR" sz="1200" b="0" i="0" dirty="0">
                <a:effectLst/>
                <a:latin typeface="Noto Sans KR"/>
              </a:rPr>
              <a:t>. </a:t>
            </a:r>
            <a:r>
              <a:rPr lang="ko-KR" altLang="en-US" sz="1200" b="0" i="0" dirty="0">
                <a:effectLst/>
                <a:latin typeface="Noto Sans KR"/>
              </a:rPr>
              <a:t>즉</a:t>
            </a:r>
            <a:r>
              <a:rPr lang="en-US" altLang="ko-KR" sz="1200" b="0" i="0" dirty="0">
                <a:effectLst/>
                <a:latin typeface="Noto Sans KR"/>
              </a:rPr>
              <a:t>, </a:t>
            </a:r>
            <a:r>
              <a:rPr lang="ko-KR" altLang="en-US" sz="1200" b="0" i="0" dirty="0">
                <a:effectLst/>
                <a:latin typeface="Noto Sans KR"/>
              </a:rPr>
              <a:t>한 쪽의 객체를 변경해도 다른 쪽은 이미 별개의 객체이기 때문에 영향을 받지 않게 된다</a:t>
            </a:r>
            <a:endParaRPr lang="en-PK" altLang="ko-KR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601835-0712-47AC-BA30-B7162ACE2B4A}"/>
              </a:ext>
            </a:extLst>
          </p:cNvPr>
          <p:cNvSpPr txBox="1">
            <a:spLocks/>
          </p:cNvSpPr>
          <p:nvPr/>
        </p:nvSpPr>
        <p:spPr>
          <a:xfrm>
            <a:off x="6107985" y="2397534"/>
            <a:ext cx="3654580" cy="4328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// </a:t>
            </a:r>
            <a:r>
              <a:rPr lang="ko-KR" altLang="en-US" sz="1200" dirty="0"/>
              <a:t>입력이 </a:t>
            </a:r>
            <a:r>
              <a:rPr lang="en-US" altLang="ko-KR" sz="1200" dirty="0"/>
              <a:t>nil </a:t>
            </a:r>
            <a:r>
              <a:rPr lang="ko-KR" altLang="en-US" sz="1200" dirty="0"/>
              <a:t>이라면</a:t>
            </a: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// nil</a:t>
            </a:r>
            <a:r>
              <a:rPr lang="ko-KR" altLang="en-US" sz="1200" dirty="0"/>
              <a:t> 반환</a:t>
            </a:r>
            <a:endParaRPr lang="en-US" altLang="ko-KR" sz="1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//  </a:t>
            </a:r>
            <a:r>
              <a:rPr lang="en-US" sz="1200" dirty="0" err="1"/>
              <a:t>DirectCSIDrive</a:t>
            </a:r>
            <a:r>
              <a:rPr lang="ko-KR" altLang="en-US" sz="1200" dirty="0"/>
              <a:t>의 크기에 맞는 메모리 공간을 할당</a:t>
            </a:r>
            <a:endParaRPr lang="en-US" altLang="ko-KR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//  </a:t>
            </a:r>
            <a:r>
              <a:rPr lang="ko-KR" altLang="en-US" sz="1200" dirty="0"/>
              <a:t>포인터 리시버 메소드 호출</a:t>
            </a: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//  out </a:t>
            </a:r>
            <a:r>
              <a:rPr lang="ko-KR" altLang="en-US" sz="1200" dirty="0"/>
              <a:t>반환</a:t>
            </a:r>
            <a:endParaRPr lang="en-US" sz="1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E4278D-A4C8-4C6F-9195-1C3DD8545777}"/>
              </a:ext>
            </a:extLst>
          </p:cNvPr>
          <p:cNvSpPr txBox="1">
            <a:spLocks/>
          </p:cNvSpPr>
          <p:nvPr/>
        </p:nvSpPr>
        <p:spPr>
          <a:xfrm>
            <a:off x="6107985" y="2027318"/>
            <a:ext cx="3116978" cy="4328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// </a:t>
            </a:r>
            <a:r>
              <a:rPr lang="ko-KR" altLang="en-US" sz="1200" dirty="0"/>
              <a:t>리시버 변수로 구조체에 메서드 연결</a:t>
            </a:r>
            <a:endParaRPr lang="en-US" altLang="ko-KR" sz="1200" dirty="0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39C8DB89-FBEA-42F1-9E5D-16A08FE63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7059"/>
            <a:ext cx="6148744" cy="267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8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DeepCopyInto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039" y="5907244"/>
            <a:ext cx="8054531" cy="818579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DeepCopyInto</a:t>
            </a:r>
            <a:r>
              <a:rPr lang="en-US" altLang="ko-KR" sz="2000" dirty="0"/>
              <a:t> is an autogenerated </a:t>
            </a:r>
            <a:r>
              <a:rPr lang="en-US" altLang="ko-KR" sz="2000" dirty="0" err="1"/>
              <a:t>deepcopy</a:t>
            </a:r>
            <a:r>
              <a:rPr lang="en-US" altLang="ko-KR" sz="2000" dirty="0"/>
              <a:t> function, copying the receiver, writing into out. in must be non-nil.</a:t>
            </a:r>
            <a:endParaRPr lang="en-PK" altLang="ko-KR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C759AC-027E-4C93-BD5A-B9E1D8939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61" y="1690690"/>
            <a:ext cx="7314481" cy="393468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72ABD7-2AF6-4AF9-85B5-8A611EEEEC82}"/>
              </a:ext>
            </a:extLst>
          </p:cNvPr>
          <p:cNvSpPr txBox="1">
            <a:spLocks/>
          </p:cNvSpPr>
          <p:nvPr/>
        </p:nvSpPr>
        <p:spPr>
          <a:xfrm>
            <a:off x="7173799" y="1712837"/>
            <a:ext cx="3116978" cy="4328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// </a:t>
            </a:r>
            <a:r>
              <a:rPr lang="ko-KR" altLang="en-US" sz="1200" dirty="0"/>
              <a:t>리시버 변수로 구조체에 메서드 연결</a:t>
            </a:r>
            <a:endParaRPr lang="en-US" altLang="ko-KR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601835-0712-47AC-BA30-B7162ACE2B4A}"/>
              </a:ext>
            </a:extLst>
          </p:cNvPr>
          <p:cNvSpPr txBox="1">
            <a:spLocks/>
          </p:cNvSpPr>
          <p:nvPr/>
        </p:nvSpPr>
        <p:spPr>
          <a:xfrm>
            <a:off x="6214973" y="1999453"/>
            <a:ext cx="3569466" cy="4328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// </a:t>
            </a:r>
            <a:r>
              <a:rPr lang="ko-KR" altLang="en-US" sz="1200" dirty="0"/>
              <a:t>입출력 포인터</a:t>
            </a: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// </a:t>
            </a:r>
            <a:r>
              <a:rPr lang="ko-KR" altLang="en-US" sz="1200" dirty="0"/>
              <a:t>구조체 </a:t>
            </a:r>
            <a:r>
              <a:rPr lang="en-US" altLang="ko-KR" sz="1200" dirty="0" err="1"/>
              <a:t>TypeMeta</a:t>
            </a:r>
            <a:r>
              <a:rPr lang="ko-KR" altLang="en-US" sz="1200" dirty="0"/>
              <a:t>에 접근</a:t>
            </a:r>
            <a:endParaRPr lang="en-US" altLang="ko-KR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// </a:t>
            </a:r>
            <a:r>
              <a:rPr lang="ko-KR" altLang="en-US" sz="1200" u="sng" dirty="0"/>
              <a:t>포인터 리시버 메소드 호출</a:t>
            </a:r>
            <a:endParaRPr lang="en-US" sz="1200" u="sn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// </a:t>
            </a:r>
            <a:r>
              <a:rPr lang="ko-KR" altLang="en-US" sz="1200" dirty="0"/>
              <a:t>입력이 </a:t>
            </a:r>
            <a:r>
              <a:rPr lang="en-US" altLang="ko-KR" sz="1200" dirty="0"/>
              <a:t>nil</a:t>
            </a:r>
            <a:r>
              <a:rPr lang="ko-KR" altLang="en-US" sz="1200" dirty="0"/>
              <a:t>이 아니라면</a:t>
            </a:r>
            <a:endParaRPr lang="en-US" altLang="ko-KR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//  </a:t>
            </a:r>
            <a:r>
              <a:rPr lang="ko-KR" altLang="en-US" sz="1200" dirty="0"/>
              <a:t>참조로 변수의 메모리 주소를 구하여 대입</a:t>
            </a: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// make </a:t>
            </a:r>
            <a:r>
              <a:rPr lang="ko-KR" altLang="en-US" sz="1200" dirty="0"/>
              <a:t>함수로 </a:t>
            </a:r>
            <a:r>
              <a:rPr lang="en-US" altLang="ko-KR" sz="1200" dirty="0" err="1"/>
              <a:t>DirectCSIDrive</a:t>
            </a:r>
            <a:r>
              <a:rPr lang="ko-KR" altLang="en-US" sz="1200" dirty="0"/>
              <a:t>에 길이가 입력 길이인 슬라이스에 공간 할당</a:t>
            </a:r>
            <a:endParaRPr lang="en-US" altLang="ko-KR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//  </a:t>
            </a:r>
            <a:r>
              <a:rPr lang="ko-KR" altLang="en-US" sz="1200" dirty="0"/>
              <a:t>슬라이스</a:t>
            </a:r>
            <a:r>
              <a:rPr lang="en-US" altLang="ko-KR" sz="1200" dirty="0"/>
              <a:t>(*in)</a:t>
            </a:r>
            <a:r>
              <a:rPr lang="ko-KR" altLang="en-US" sz="1200" dirty="0"/>
              <a:t>만큼 순환하며</a:t>
            </a:r>
            <a:r>
              <a:rPr lang="en-US" altLang="ko-KR" sz="1200" dirty="0"/>
              <a:t>.</a:t>
            </a:r>
            <a:r>
              <a:rPr lang="ko-KR" altLang="en-US" sz="1200" dirty="0"/>
              <a:t> 인덱스 반환</a:t>
            </a:r>
            <a:endParaRPr lang="en-US" altLang="ko-KR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//  </a:t>
            </a:r>
            <a:r>
              <a:rPr lang="ko-KR" altLang="en-US" sz="1200" u="sng" dirty="0"/>
              <a:t>포인터 리시버 메서드 호출</a:t>
            </a:r>
            <a:endParaRPr lang="en-US" sz="1200" u="sng" dirty="0"/>
          </a:p>
        </p:txBody>
      </p:sp>
    </p:spTree>
    <p:extLst>
      <p:ext uri="{BB962C8B-B14F-4D97-AF65-F5344CB8AC3E}">
        <p14:creationId xmlns:p14="http://schemas.microsoft.com/office/powerpoint/2010/main" val="3304241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2334</TotalTime>
  <Words>493</Words>
  <Application>Microsoft Office PowerPoint</Application>
  <PresentationFormat>A4 용지(210x297mm)</PresentationFormat>
  <Paragraphs>61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Noto Sans KR</vt:lpstr>
      <vt:lpstr>맑은 고딕</vt:lpstr>
      <vt:lpstr>Arial</vt:lpstr>
      <vt:lpstr>Calibri</vt:lpstr>
      <vt:lpstr>Calibri Light</vt:lpstr>
      <vt:lpstr>Office Theme</vt:lpstr>
      <vt:lpstr>DEEPCOPY CODE REVIEW</vt:lpstr>
      <vt:lpstr>nil</vt:lpstr>
      <vt:lpstr>new()</vt:lpstr>
      <vt:lpstr>make()</vt:lpstr>
      <vt:lpstr>receiver</vt:lpstr>
      <vt:lpstr>pointer receiver</vt:lpstr>
      <vt:lpstr>DeepCopy</vt:lpstr>
      <vt:lpstr>DeepCopyInto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JungEunsung</dc:creator>
  <cp:lastModifiedBy>김 지범</cp:lastModifiedBy>
  <cp:revision>14</cp:revision>
  <dcterms:created xsi:type="dcterms:W3CDTF">2022-01-25T08:08:04Z</dcterms:created>
  <dcterms:modified xsi:type="dcterms:W3CDTF">2022-02-11T06:37:14Z</dcterms:modified>
</cp:coreProperties>
</file>