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1" r:id="rId4"/>
    <p:sldId id="258" r:id="rId5"/>
    <p:sldId id="291" r:id="rId6"/>
    <p:sldId id="292" r:id="rId7"/>
    <p:sldId id="293" r:id="rId8"/>
    <p:sldId id="308" r:id="rId9"/>
    <p:sldId id="309" r:id="rId10"/>
    <p:sldId id="310" r:id="rId11"/>
    <p:sldId id="264" r:id="rId12"/>
    <p:sldId id="265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06" y="108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10B22-3CAF-FA4F-835C-A75A138CAFC1}" type="datetimeFigureOut">
              <a:rPr kumimoji="1" lang="ko-Kore-KR" altLang="en-US" smtClean="0"/>
              <a:t>03/08/2022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C48A7-E78C-9D48-818C-B6473182624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37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C48A7-E78C-9D48-818C-B6473182624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373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477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3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929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358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8029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25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838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815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5102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874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968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en-KR" smtClean="0"/>
              <a:t>03/08/2022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75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0A15-1691-AA43-83DA-034008DCB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spcBef>
                <a:spcPts val="0"/>
              </a:spcBef>
              <a:defRPr/>
            </a:pPr>
            <a:r>
              <a:rPr lang="en-US" altLang="ko-KR" sz="50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</a:rPr>
              <a:t>Local Storage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FB89-AABC-5C43-AA09-B00A53206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Ji-</a:t>
            </a:r>
            <a:r>
              <a:rPr lang="en-US" dirty="0" err="1" smtClean="0"/>
              <a:t>beom</a:t>
            </a:r>
            <a:r>
              <a:rPr lang="en-US" dirty="0" smtClean="0"/>
              <a:t> KIM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973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(error)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However, errors occurred in other </a:t>
            </a:r>
            <a:r>
              <a:rPr lang="en-US" altLang="ko-KR" dirty="0" smtClean="0"/>
              <a:t>phony </a:t>
            </a:r>
            <a:r>
              <a:rPr lang="en-US" altLang="ko-KR" dirty="0"/>
              <a:t>targets.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71501" y="2231992"/>
            <a:ext cx="8572500" cy="12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I </a:t>
            </a:r>
            <a:r>
              <a:rPr lang="en-US" altLang="ko-KR" sz="2800" dirty="0"/>
              <a:t>tested the file to alternately annotate the functions, but another error occurred.</a:t>
            </a:r>
            <a:endParaRPr lang="en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4448175"/>
            <a:ext cx="3981450" cy="139065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1661747" y="5916866"/>
            <a:ext cx="160899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unaligned1.go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1501" y="4739557"/>
            <a:ext cx="3833445" cy="913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1" y="3766251"/>
            <a:ext cx="4676409" cy="20725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6391459" y="5943600"/>
            <a:ext cx="160899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   </a:t>
            </a:r>
            <a:r>
              <a:rPr lang="en-US" altLang="ko-KR" sz="1800" dirty="0" err="1" smtClean="0"/>
              <a:t>alg.go</a:t>
            </a:r>
            <a:endParaRPr lang="en-US" altLang="ko-KR" sz="1800" dirty="0"/>
          </a:p>
        </p:txBody>
      </p:sp>
      <p:sp>
        <p:nvSpPr>
          <p:cNvPr id="15" name="직사각형 14"/>
          <p:cNvSpPr/>
          <p:nvPr/>
        </p:nvSpPr>
        <p:spPr>
          <a:xfrm>
            <a:off x="4866543" y="3766251"/>
            <a:ext cx="4667617" cy="18872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9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" altLang="ko-KR" dirty="0" smtClean="0"/>
              <a:t>Makefile doesn’t work properly.</a:t>
            </a:r>
          </a:p>
          <a:p>
            <a:r>
              <a:rPr lang="en-US" altLang="ko-KR" dirty="0"/>
              <a:t>If the error is not resolved, </a:t>
            </a:r>
            <a:r>
              <a:rPr lang="en-US" altLang="ko-KR" dirty="0" err="1"/>
              <a:t>klog</a:t>
            </a:r>
            <a:r>
              <a:rPr lang="en-US" altLang="ko-KR" dirty="0"/>
              <a:t> cannot be added.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973138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en-K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I </a:t>
            </a:r>
            <a:r>
              <a:rPr lang="en-US" altLang="ko-KR" dirty="0"/>
              <a:t>will analyze the </a:t>
            </a:r>
            <a:r>
              <a:rPr lang="en-US" altLang="ko-KR" dirty="0" err="1"/>
              <a:t>makefile</a:t>
            </a:r>
            <a:r>
              <a:rPr lang="en-US" altLang="ko-KR" dirty="0"/>
              <a:t> more and correct the </a:t>
            </a:r>
            <a:r>
              <a:rPr lang="en-US" altLang="ko-KR" dirty="0" smtClean="0"/>
              <a:t>error.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smtClean="0"/>
              <a:t>Think of </a:t>
            </a:r>
            <a:r>
              <a:rPr lang="en-US" altLang="ko-KR" dirty="0"/>
              <a:t>another way to</a:t>
            </a:r>
            <a:r>
              <a:rPr lang="en-US" altLang="ko-KR" dirty="0" smtClean="0"/>
              <a:t> create </a:t>
            </a:r>
            <a:r>
              <a:rPr lang="en-US" altLang="ko-KR" dirty="0"/>
              <a:t>a container image </a:t>
            </a:r>
            <a:r>
              <a:rPr lang="en-US" altLang="ko-KR" dirty="0" smtClean="0"/>
              <a:t>and build </a:t>
            </a:r>
            <a:r>
              <a:rPr lang="en-US" altLang="ko-KR" dirty="0"/>
              <a:t>a source code.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42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 smtClean="0">
                <a:solidFill>
                  <a:srgbClr val="0432FF"/>
                </a:solidFill>
              </a:rPr>
              <a:t>Summary </a:t>
            </a:r>
            <a:r>
              <a:rPr lang="en-KR" dirty="0">
                <a:solidFill>
                  <a:srgbClr val="0432FF"/>
                </a:solidFill>
              </a:rPr>
              <a:t>of this week’s work</a:t>
            </a:r>
          </a:p>
          <a:p>
            <a:r>
              <a:rPr lang="en-KR" dirty="0">
                <a:solidFill>
                  <a:srgbClr val="0432FF"/>
                </a:solidFill>
              </a:rPr>
              <a:t>Your work</a:t>
            </a:r>
          </a:p>
          <a:p>
            <a:r>
              <a:rPr lang="en-KR" dirty="0" smtClean="0">
                <a:solidFill>
                  <a:srgbClr val="0432FF"/>
                </a:solidFill>
              </a:rPr>
              <a:t>Your </a:t>
            </a:r>
            <a:r>
              <a:rPr lang="en-KR" dirty="0">
                <a:solidFill>
                  <a:srgbClr val="0432FF"/>
                </a:solidFill>
              </a:rPr>
              <a:t>opinion/thought</a:t>
            </a:r>
          </a:p>
          <a:p>
            <a:r>
              <a:rPr lang="en-KR" dirty="0">
                <a:solidFill>
                  <a:srgbClr val="0432FF"/>
                </a:solidFill>
              </a:rPr>
              <a:t>Action item</a:t>
            </a:r>
          </a:p>
        </p:txBody>
      </p:sp>
    </p:spTree>
    <p:extLst>
      <p:ext uri="{BB962C8B-B14F-4D97-AF65-F5344CB8AC3E}">
        <p14:creationId xmlns:p14="http://schemas.microsoft.com/office/powerpoint/2010/main" val="32818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CF87-3B99-6A40-813B-84A2E5356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Virtual </a:t>
            </a:r>
            <a:r>
              <a:rPr lang="en-US" altLang="ko-KR" dirty="0" smtClean="0"/>
              <a:t>machine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</a:t>
            </a:r>
            <a:r>
              <a:rPr lang="en-US" dirty="0" smtClean="0"/>
              <a:t>8s install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Golang</a:t>
            </a:r>
            <a:r>
              <a:rPr lang="en-US" dirty="0" smtClean="0"/>
              <a:t> install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cstor</a:t>
            </a:r>
            <a:r>
              <a:rPr lang="en-US" altLang="ko-KR" dirty="0"/>
              <a:t>-operators build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4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(install)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sz="2400" dirty="0" smtClean="0"/>
              <a:t>O</a:t>
            </a:r>
            <a:r>
              <a:rPr lang="en" altLang="ko-Kore-KR" sz="2400" dirty="0" smtClean="0"/>
              <a:t>s : centOS 7</a:t>
            </a:r>
          </a:p>
          <a:p>
            <a:r>
              <a:rPr lang="en-US" altLang="ko-Kore-KR" sz="2400" dirty="0"/>
              <a:t>k</a:t>
            </a:r>
            <a:r>
              <a:rPr lang="en" altLang="ko-Kore-KR" sz="2400" dirty="0" smtClean="0"/>
              <a:t>8s : v1.23.4</a:t>
            </a:r>
          </a:p>
          <a:p>
            <a:r>
              <a:rPr lang="en-US" altLang="ko-Kore-KR" sz="2200" dirty="0" err="1" smtClean="0"/>
              <a:t>Golang</a:t>
            </a:r>
            <a:r>
              <a:rPr lang="en-US" altLang="ko-Kore-KR" sz="2200" dirty="0" smtClean="0"/>
              <a:t> : 1.13</a:t>
            </a:r>
            <a:endParaRPr lang="en-US" altLang="ko-Kore-KR" sz="2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06" y="3477348"/>
            <a:ext cx="6196380" cy="8484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4835769"/>
            <a:ext cx="5321248" cy="6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3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9571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Clones a </a:t>
            </a:r>
            <a:r>
              <a:rPr lang="en-US" altLang="ko-KR" dirty="0" smtClean="0"/>
              <a:t>repository(</a:t>
            </a:r>
            <a:r>
              <a:rPr lang="en-US" altLang="ko-KR" dirty="0" err="1" smtClean="0"/>
              <a:t>cstor</a:t>
            </a:r>
            <a:r>
              <a:rPr lang="en-US" altLang="ko-KR" dirty="0" smtClean="0"/>
              <a:t>-operators) </a:t>
            </a:r>
            <a:r>
              <a:rPr lang="en-US" altLang="ko-KR" dirty="0"/>
              <a:t>into a newly created </a:t>
            </a:r>
            <a:r>
              <a:rPr lang="en-US" altLang="ko-KR" b="1" dirty="0" smtClean="0"/>
              <a:t>directory.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5" y="2754556"/>
            <a:ext cx="5772150" cy="1190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62" y="4096116"/>
            <a:ext cx="7083669" cy="2656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365" y="3072364"/>
            <a:ext cx="2247465" cy="4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6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(make)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6846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Make The command works</a:t>
            </a:r>
            <a:r>
              <a:rPr lang="en-US" altLang="ko-KR" dirty="0" smtClean="0"/>
              <a:t>, but </a:t>
            </a:r>
            <a:r>
              <a:rPr lang="en-US" altLang="ko-KR" dirty="0"/>
              <a:t>the </a:t>
            </a:r>
            <a:r>
              <a:rPr lang="en-US" altLang="ko-KR" dirty="0" smtClean="0"/>
              <a:t>pod </a:t>
            </a:r>
            <a:r>
              <a:rPr lang="en-US" altLang="ko-KR" dirty="0"/>
              <a:t>doesn't go up.</a:t>
            </a:r>
            <a:endParaRPr lang="en-US" altLang="ko-Kore-KR" sz="22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8" y="3077308"/>
            <a:ext cx="4398816" cy="5183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916979"/>
            <a:ext cx="9906000" cy="217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work</a:t>
            </a:r>
            <a:r>
              <a:rPr lang="en-US" altLang="ko-KR" dirty="0" smtClean="0"/>
              <a:t>(.PHONY)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smtClean="0"/>
              <a:t>phony </a:t>
            </a:r>
            <a:r>
              <a:rPr lang="en-US" altLang="ko-KR" dirty="0"/>
              <a:t>target is not the name of the actual file, </a:t>
            </a:r>
            <a:r>
              <a:rPr lang="en-US" altLang="ko-KR" dirty="0" smtClean="0"/>
              <a:t>but </a:t>
            </a:r>
            <a:r>
              <a:rPr lang="en-US" altLang="ko-KR" dirty="0"/>
              <a:t>the target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There are two purposes for using the pony target.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) To prevent conflicts with files of the same </a:t>
            </a:r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) To improve </a:t>
            </a:r>
            <a:r>
              <a:rPr lang="en-US" altLang="ko-KR" dirty="0" smtClean="0"/>
              <a:t>performance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78" y="3812196"/>
            <a:ext cx="5214806" cy="27886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1" y="4025410"/>
            <a:ext cx="4010025" cy="11811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178411" y="3357566"/>
            <a:ext cx="4222139" cy="55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Phony target in </a:t>
            </a:r>
            <a:r>
              <a:rPr lang="en-US" sz="2400" dirty="0" err="1" smtClean="0"/>
              <a:t>Makefile</a:t>
            </a:r>
            <a:endParaRPr lang="en-KR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4293578" y="2808607"/>
            <a:ext cx="5052645" cy="999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Command for run Phony target</a:t>
            </a:r>
          </a:p>
          <a:p>
            <a:r>
              <a:rPr lang="en-US" sz="2400" dirty="0" smtClean="0"/>
              <a:t>$ make (Phony target name)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216768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work</a:t>
            </a:r>
            <a:r>
              <a:rPr lang="en-US" altLang="ko-KR" dirty="0" smtClean="0"/>
              <a:t>(.PHONY)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132556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The </a:t>
            </a:r>
            <a:r>
              <a:rPr lang="en-US" altLang="ko-KR" dirty="0" smtClean="0"/>
              <a:t>phony </a:t>
            </a:r>
            <a:r>
              <a:rPr lang="en-US" altLang="ko-KR" dirty="0"/>
              <a:t>target is not the name of the actual file, </a:t>
            </a:r>
            <a:r>
              <a:rPr lang="en-US" altLang="ko-KR" dirty="0" smtClean="0"/>
              <a:t>but </a:t>
            </a:r>
            <a:r>
              <a:rPr lang="en-US" altLang="ko-KR" dirty="0"/>
              <a:t>the target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There are two purposes for using the pony target. 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dirty="0"/>
              <a:t>) To prevent conflicts with files of the same </a:t>
            </a:r>
            <a:r>
              <a:rPr lang="en-US" altLang="ko-KR" dirty="0" smtClean="0"/>
              <a:t>name</a:t>
            </a:r>
          </a:p>
          <a:p>
            <a:r>
              <a:rPr lang="en-US" altLang="ko-KR" dirty="0" smtClean="0"/>
              <a:t>2</a:t>
            </a:r>
            <a:r>
              <a:rPr lang="en-US" altLang="ko-KR" dirty="0"/>
              <a:t>) To improve </a:t>
            </a:r>
            <a:r>
              <a:rPr lang="en-US" altLang="ko-KR" dirty="0" smtClean="0"/>
              <a:t>performance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09955" y="3115400"/>
            <a:ext cx="8572500" cy="801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/>
              <a:t>Check </a:t>
            </a:r>
            <a:r>
              <a:rPr lang="en-US" altLang="ko-KR" sz="2800" dirty="0"/>
              <a:t>the </a:t>
            </a:r>
            <a:r>
              <a:rPr lang="en-US" altLang="ko-KR" sz="2800" dirty="0" smtClean="0"/>
              <a:t>pod </a:t>
            </a:r>
            <a:r>
              <a:rPr lang="en-US" altLang="ko-KR" sz="2800" dirty="0"/>
              <a:t>goes up</a:t>
            </a:r>
            <a:endParaRPr lang="en-KR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2" y="3876133"/>
            <a:ext cx="8760069" cy="229203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2962" y="5125915"/>
            <a:ext cx="8509492" cy="1042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 smtClean="0"/>
              <a:t>work</a:t>
            </a:r>
            <a:r>
              <a:rPr lang="en-US" altLang="ko-KR" dirty="0" smtClean="0"/>
              <a:t>(error)</a:t>
            </a:r>
            <a:r>
              <a:rPr lang="en" altLang="ko-Kore-KR" sz="1400" dirty="0" smtClean="0"/>
              <a:t> </a:t>
            </a:r>
            <a:endParaRPr lang="en-K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DB67BD-27B4-564E-B96F-A0BF6F882EA1}"/>
              </a:ext>
            </a:extLst>
          </p:cNvPr>
          <p:cNvSpPr txBox="1">
            <a:spLocks/>
          </p:cNvSpPr>
          <p:nvPr/>
        </p:nvSpPr>
        <p:spPr>
          <a:xfrm>
            <a:off x="681035" y="1478272"/>
            <a:ext cx="8543925" cy="5703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However, errors occurred in other </a:t>
            </a:r>
            <a:r>
              <a:rPr lang="en-US" altLang="ko-KR" dirty="0" smtClean="0"/>
              <a:t>phony </a:t>
            </a:r>
            <a:r>
              <a:rPr lang="en-US" altLang="ko-KR" dirty="0"/>
              <a:t>targets.</a:t>
            </a:r>
            <a:endParaRPr lang="en-US" altLang="ko-Kore-KR" sz="2200" dirty="0">
              <a:solidFill>
                <a:srgbClr val="0432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CD68CC9-5290-CA44-80BF-980FA5C9772E}"/>
              </a:ext>
            </a:extLst>
          </p:cNvPr>
          <p:cNvSpPr txBox="1">
            <a:spLocks/>
          </p:cNvSpPr>
          <p:nvPr/>
        </p:nvSpPr>
        <p:spPr>
          <a:xfrm>
            <a:off x="571501" y="2231992"/>
            <a:ext cx="8572500" cy="1223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Error that a function with the same name was used</a:t>
            </a:r>
            <a:r>
              <a:rPr lang="en-US" altLang="ko-KR" sz="24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39" y="3473318"/>
            <a:ext cx="5985364" cy="106330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13439" y="3830590"/>
            <a:ext cx="5985364" cy="688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08" y="4720004"/>
            <a:ext cx="6600825" cy="16192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05707" y="5529704"/>
            <a:ext cx="6600825" cy="809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8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4163</TotalTime>
  <Words>243</Words>
  <Application>Microsoft Office PowerPoint</Application>
  <PresentationFormat>A4 용지(210x297mm)</PresentationFormat>
  <Paragraphs>49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Local Storage Service</vt:lpstr>
      <vt:lpstr>Outline</vt:lpstr>
      <vt:lpstr>Summary of work this week</vt:lpstr>
      <vt:lpstr>Your work(install) </vt:lpstr>
      <vt:lpstr>Your work(git clone) </vt:lpstr>
      <vt:lpstr>Your work(make) </vt:lpstr>
      <vt:lpstr>Your work(.PHONY) </vt:lpstr>
      <vt:lpstr>Your work(.PHONY) </vt:lpstr>
      <vt:lpstr>Your work(error) </vt:lpstr>
      <vt:lpstr>Your work(error) </vt:lpstr>
      <vt:lpstr>Your opinion/thought</vt:lpstr>
      <vt:lpstr>Action 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Windows 사용자</cp:lastModifiedBy>
  <cp:revision>41</cp:revision>
  <dcterms:created xsi:type="dcterms:W3CDTF">2022-01-25T08:08:04Z</dcterms:created>
  <dcterms:modified xsi:type="dcterms:W3CDTF">2022-03-08T09:59:24Z</dcterms:modified>
</cp:coreProperties>
</file>