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58" r:id="rId4"/>
    <p:sldId id="292" r:id="rId5"/>
    <p:sldId id="293" r:id="rId6"/>
    <p:sldId id="291" r:id="rId7"/>
    <p:sldId id="294" r:id="rId8"/>
    <p:sldId id="296" r:id="rId9"/>
    <p:sldId id="297" r:id="rId10"/>
    <p:sldId id="295" r:id="rId11"/>
    <p:sldId id="299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63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0B22-3CAF-FA4F-835C-A75A138CAFC1}" type="datetimeFigureOut">
              <a:rPr kumimoji="1" lang="ko-Kore-KR" altLang="en-US" smtClean="0"/>
              <a:t>03/16/2022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48A7-E78C-9D48-818C-B647318262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37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en-KR" smtClean="0"/>
              <a:t>03/16/2022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4400" dirty="0" smtClean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How to Provision Kubernetes Local Volume Dynamically</a:t>
            </a:r>
            <a:endParaRPr lang="en-US" altLang="ko-KR" sz="44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JI-BEOM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Scheduler Extender Architecture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This is a brief flow of how the extender receives the information to filter and how the </a:t>
            </a:r>
            <a:r>
              <a:rPr lang="en-US" altLang="ko-KR" dirty="0" err="1"/>
              <a:t>provisioner</a:t>
            </a:r>
            <a:r>
              <a:rPr lang="en-US" altLang="ko-KR" dirty="0"/>
              <a:t> delivers it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90800"/>
            <a:ext cx="9877715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Scheduler Extender Architecture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First</a:t>
            </a:r>
            <a:r>
              <a:rPr lang="en-US" altLang="ko-KR" dirty="0"/>
              <a:t>, the extender receives a list of nodes filtered by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90800"/>
            <a:ext cx="9877715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Scheduler Extender Architecture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 addition, we manage the disk capacity of all nodes in a </a:t>
            </a:r>
            <a:r>
              <a:rPr lang="en-US" altLang="ko-KR" dirty="0" err="1"/>
              <a:t>config</a:t>
            </a:r>
            <a:r>
              <a:rPr lang="en-US" altLang="ko-KR" dirty="0"/>
              <a:t> map called Server </a:t>
            </a:r>
            <a:r>
              <a:rPr lang="en-US" altLang="ko-KR" dirty="0" err="1"/>
              <a:t>Spac</a:t>
            </a:r>
            <a:r>
              <a:rPr lang="en-US" altLang="ko-KR" dirty="0"/>
              <a:t>. Get this information as well.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900592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Scheduler Extender Architecture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Obtain volume information mounted per node to determine the capacity currently in use.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887823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3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Scheduler Extender Architecture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Based on the difference between total and unused capacity, we derive a mount path list for available uploads.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906000" cy="40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This is the basic dynamic PV provisional operation flow of </a:t>
            </a:r>
            <a:r>
              <a:rPr lang="en-US" altLang="ko-KR" dirty="0" smtClean="0"/>
              <a:t>Kubernetes.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67" y="2590800"/>
            <a:ext cx="7216059" cy="42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When a PVC is created, the dynamic </a:t>
            </a:r>
            <a:r>
              <a:rPr lang="en-US" altLang="ko-KR" dirty="0" err="1"/>
              <a:t>provisioner</a:t>
            </a:r>
            <a:r>
              <a:rPr lang="en-US" altLang="ko-KR" dirty="0"/>
              <a:t> will receive the storage class configuration specified in the PVC and the PVC specification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The storage class can be seen as specifying what type of storage you want to use for dynamic </a:t>
            </a:r>
            <a:r>
              <a:rPr lang="en-US" altLang="ko-KR" dirty="0" err="1"/>
              <a:t>pv</a:t>
            </a:r>
            <a:r>
              <a:rPr lang="en-US" altLang="ko-KR" dirty="0"/>
              <a:t> provisioning.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80" y="2590800"/>
            <a:ext cx="679635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6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Provisions create PVs and mount </a:t>
            </a:r>
            <a:r>
              <a:rPr lang="en-US" altLang="ko-KR" dirty="0" smtClean="0"/>
              <a:t>volumes</a:t>
            </a:r>
          </a:p>
          <a:p>
            <a:r>
              <a:rPr lang="en-US" altLang="ko-KR" dirty="0"/>
              <a:t>At this point, the volume will mount the type of volume specified in the provisional field of the storage class.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20" y="2590800"/>
            <a:ext cx="80429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After the </a:t>
            </a:r>
            <a:r>
              <a:rPr lang="en-US" altLang="ko-KR" dirty="0" err="1"/>
              <a:t>pv</a:t>
            </a:r>
            <a:r>
              <a:rPr lang="en-US" altLang="ko-KR" dirty="0"/>
              <a:t> is created, the </a:t>
            </a:r>
            <a:r>
              <a:rPr lang="en-US" altLang="ko-KR" dirty="0" err="1"/>
              <a:t>pvc</a:t>
            </a:r>
            <a:r>
              <a:rPr lang="en-US" altLang="ko-KR" dirty="0"/>
              <a:t> is bound.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30" y="2590800"/>
            <a:ext cx="75275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Created a storage class with provisional-specific settings.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96" y="2590800"/>
            <a:ext cx="748840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Environmental C</a:t>
            </a:r>
            <a:r>
              <a:rPr lang="en-US" altLang="ko-KR" dirty="0" smtClean="0"/>
              <a:t>onstraints</a:t>
            </a:r>
          </a:p>
          <a:p>
            <a:r>
              <a:rPr lang="en-US" altLang="ko-KR" dirty="0"/>
              <a:t>Functional </a:t>
            </a:r>
            <a:r>
              <a:rPr lang="en-US" altLang="ko-KR" dirty="0" smtClean="0"/>
              <a:t>Implementation</a:t>
            </a:r>
          </a:p>
          <a:p>
            <a:r>
              <a:rPr lang="en-US" altLang="ko-KR" dirty="0"/>
              <a:t>Scheduler Extender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/>
              <a:t>Dynamic PV </a:t>
            </a:r>
            <a:r>
              <a:rPr lang="en-US" altLang="ko-KR" dirty="0" err="1" smtClean="0"/>
              <a:t>Provisioner</a:t>
            </a:r>
            <a:endParaRPr lang="en-US" altLang="ko-KR" dirty="0" smtClean="0"/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 new </a:t>
            </a:r>
            <a:r>
              <a:rPr lang="en-US" altLang="ko-KR" dirty="0" err="1" smtClean="0"/>
              <a:t>provisioner</a:t>
            </a:r>
            <a:r>
              <a:rPr lang="en-US" altLang="ko-KR" dirty="0" smtClean="0"/>
              <a:t> </a:t>
            </a:r>
            <a:r>
              <a:rPr lang="en-US" altLang="ko-KR" dirty="0"/>
              <a:t>that directly implements dynamic local volume </a:t>
            </a:r>
            <a:r>
              <a:rPr lang="en-US" altLang="ko-KR" dirty="0" smtClean="0"/>
              <a:t>provisioning.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69" y="2590800"/>
            <a:ext cx="7369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PV </a:t>
            </a:r>
            <a:r>
              <a:rPr lang="en-US" altLang="ko-KR" dirty="0" err="1" smtClean="0"/>
              <a:t>Provisioner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1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As a volume, we used a virtual device called a loop device to limit the capacity inside the partition.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2" y="2590800"/>
            <a:ext cx="757160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lvl="1"/>
            <a:r>
              <a:rPr lang="en-US" altLang="ko-KR" sz="3200" dirty="0"/>
              <a:t>We're a block device-based project, and this project is a host path-based project and we haven't found much to help.</a:t>
            </a:r>
            <a:endParaRPr lang="en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nvironmental </a:t>
            </a:r>
            <a:r>
              <a:rPr lang="en-US" altLang="ko-KR" dirty="0"/>
              <a:t>C</a:t>
            </a:r>
            <a:r>
              <a:rPr lang="en-US" altLang="ko-KR" dirty="0" smtClean="0"/>
              <a:t>onstraints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2787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err="1"/>
              <a:t>kubernetes</a:t>
            </a:r>
            <a:r>
              <a:rPr lang="en-US" altLang="ko-KR" dirty="0"/>
              <a:t> node we use has a single disk with one partition as the standard specification.</a:t>
            </a:r>
          </a:p>
          <a:p>
            <a:r>
              <a:rPr lang="en-US" altLang="ko-KR" dirty="0"/>
              <a:t>So we needed a way to dynamically allocate and use capabilities within one partition.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1787233" y="3136344"/>
            <a:ext cx="6331527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/>
              <a:t>Single Disk Single Partition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R</a:t>
            </a:r>
            <a:r>
              <a:rPr lang="en-US" altLang="ko-KR" dirty="0" smtClean="0"/>
              <a:t>equire </a:t>
            </a:r>
            <a:r>
              <a:rPr lang="en-US" altLang="ko-KR" dirty="0"/>
              <a:t>D</a:t>
            </a:r>
            <a:r>
              <a:rPr lang="en-US" altLang="ko-KR" dirty="0" smtClean="0"/>
              <a:t>ynamic </a:t>
            </a:r>
            <a:r>
              <a:rPr lang="en-US" altLang="ko-KR" dirty="0"/>
              <a:t>C</a:t>
            </a:r>
            <a:r>
              <a:rPr lang="en-US" altLang="ko-KR" dirty="0" smtClean="0"/>
              <a:t>apacity </a:t>
            </a:r>
            <a:r>
              <a:rPr lang="en-US" altLang="ko-KR" dirty="0"/>
              <a:t>A</a:t>
            </a:r>
            <a:r>
              <a:rPr lang="en-US" altLang="ko-KR" dirty="0" smtClean="0"/>
              <a:t>llocation</a:t>
            </a:r>
            <a:endParaRPr lang="en-US" sz="3200" dirty="0" smtClean="0"/>
          </a:p>
        </p:txBody>
      </p:sp>
      <p:sp>
        <p:nvSpPr>
          <p:cNvPr id="25" name="아래쪽 화살표 24"/>
          <p:cNvSpPr/>
          <p:nvPr/>
        </p:nvSpPr>
        <p:spPr>
          <a:xfrm>
            <a:off x="4315688" y="4031672"/>
            <a:ext cx="1274618" cy="98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3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Environmental </a:t>
            </a:r>
            <a:r>
              <a:rPr lang="en-US" altLang="ko-KR" dirty="0" smtClean="0"/>
              <a:t>Constraints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4588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There was no network storage at the time of project development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Decided to use stable </a:t>
            </a:r>
            <a:r>
              <a:rPr lang="en-US" altLang="ko-KR" dirty="0"/>
              <a:t>L</a:t>
            </a:r>
            <a:r>
              <a:rPr lang="en-US" altLang="ko-KR" dirty="0" smtClean="0"/>
              <a:t>ocal </a:t>
            </a:r>
            <a:r>
              <a:rPr lang="en-US" altLang="ko-KR" dirty="0"/>
              <a:t>V</a:t>
            </a:r>
            <a:r>
              <a:rPr lang="en-US" altLang="ko-KR" dirty="0" smtClean="0"/>
              <a:t>olume </a:t>
            </a:r>
            <a:r>
              <a:rPr lang="en-US" altLang="ko-KR" dirty="0"/>
              <a:t>because the </a:t>
            </a:r>
            <a:r>
              <a:rPr lang="en-US" altLang="ko-KR" dirty="0" smtClean="0"/>
              <a:t>main </a:t>
            </a:r>
            <a:r>
              <a:rPr lang="en-US" altLang="ko-KR" dirty="0"/>
              <a:t>is DB service operation.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1787233" y="3136344"/>
            <a:ext cx="6331527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Absence </a:t>
            </a:r>
            <a:r>
              <a:rPr lang="en-US" sz="3200" dirty="0"/>
              <a:t>of </a:t>
            </a:r>
            <a:r>
              <a:rPr lang="en-US" sz="3200" dirty="0" smtClean="0"/>
              <a:t>a Network Storage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en-US" altLang="ko-KR" dirty="0" smtClean="0"/>
              <a:t>eed </a:t>
            </a:r>
            <a:r>
              <a:rPr lang="en-US" altLang="ko-KR" dirty="0"/>
              <a:t>for </a:t>
            </a:r>
            <a:r>
              <a:rPr lang="en-US" altLang="ko-KR" dirty="0" smtClean="0"/>
              <a:t>use Local Volume</a:t>
            </a:r>
            <a:endParaRPr lang="en-US" sz="3200" dirty="0" smtClean="0"/>
          </a:p>
        </p:txBody>
      </p:sp>
      <p:sp>
        <p:nvSpPr>
          <p:cNvPr id="25" name="아래쪽 화살표 24"/>
          <p:cNvSpPr/>
          <p:nvPr/>
        </p:nvSpPr>
        <p:spPr>
          <a:xfrm>
            <a:off x="4315688" y="4031672"/>
            <a:ext cx="1274618" cy="98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5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Environmental </a:t>
            </a:r>
            <a:r>
              <a:rPr lang="en-US" altLang="ko-KR" dirty="0" smtClean="0"/>
              <a:t>Constraints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2926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Although there is a local volume </a:t>
            </a:r>
            <a:r>
              <a:rPr lang="en-US" altLang="ko-KR" dirty="0" err="1"/>
              <a:t>provisioner</a:t>
            </a:r>
            <a:r>
              <a:rPr lang="en-US" altLang="ko-KR" dirty="0"/>
              <a:t> provided by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, </a:t>
            </a:r>
            <a:r>
              <a:rPr lang="en-US" altLang="ko-KR" dirty="0"/>
              <a:t>it only supports static provisioning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Provisioner</a:t>
            </a:r>
            <a:r>
              <a:rPr lang="en-US" altLang="ko-KR" dirty="0" smtClean="0"/>
              <a:t> </a:t>
            </a:r>
            <a:r>
              <a:rPr lang="en-US" altLang="ko-KR" dirty="0"/>
              <a:t>also support dynamic provisioning of local volumes, but in some cases we could not use them because we needed additional node environments such as </a:t>
            </a:r>
            <a:r>
              <a:rPr lang="en-US" altLang="ko-KR" dirty="0" err="1"/>
              <a:t>lvm</a:t>
            </a:r>
            <a:r>
              <a:rPr lang="en-US" altLang="ko-KR" dirty="0"/>
              <a:t>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 txBox="1">
            <a:spLocks/>
          </p:cNvSpPr>
          <p:nvPr/>
        </p:nvSpPr>
        <p:spPr>
          <a:xfrm>
            <a:off x="1787233" y="3136344"/>
            <a:ext cx="6331527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bsence </a:t>
            </a:r>
            <a:r>
              <a:rPr lang="en-US" altLang="ko-KR" dirty="0"/>
              <a:t>of a </a:t>
            </a:r>
            <a:r>
              <a:rPr lang="en-US" altLang="ko-KR" dirty="0" smtClean="0"/>
              <a:t>Suitable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rovisioner</a:t>
            </a:r>
            <a:endParaRPr 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Need to develop a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Provisioner</a:t>
            </a:r>
            <a:endParaRPr lang="en-US" sz="3200" dirty="0" smtClean="0"/>
          </a:p>
        </p:txBody>
      </p:sp>
      <p:sp>
        <p:nvSpPr>
          <p:cNvPr id="25" name="아래쪽 화살표 24"/>
          <p:cNvSpPr/>
          <p:nvPr/>
        </p:nvSpPr>
        <p:spPr>
          <a:xfrm>
            <a:off x="4315688" y="4031672"/>
            <a:ext cx="1274618" cy="983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unctional </a:t>
            </a:r>
            <a:r>
              <a:rPr lang="en-US" altLang="ko-KR" dirty="0"/>
              <a:t>I</a:t>
            </a:r>
            <a:r>
              <a:rPr lang="en-US" altLang="ko-KR" dirty="0" smtClean="0"/>
              <a:t>mplementation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4588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First, a scheduler was needed to place the </a:t>
            </a:r>
            <a:r>
              <a:rPr lang="en-US" altLang="ko-KR" dirty="0" smtClean="0"/>
              <a:t>pod </a:t>
            </a:r>
            <a:r>
              <a:rPr lang="en-US" altLang="ko-KR" dirty="0"/>
              <a:t>on the appropriate node according to the disk spare capacity of the node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 </a:t>
            </a:r>
            <a:r>
              <a:rPr lang="en-US" altLang="ko-KR" dirty="0"/>
              <a:t>need a </a:t>
            </a:r>
            <a:r>
              <a:rPr lang="en-US" altLang="ko-KR" dirty="0" err="1"/>
              <a:t>provisioner</a:t>
            </a:r>
            <a:r>
              <a:rPr lang="en-US" altLang="ko-KR" dirty="0"/>
              <a:t> to create </a:t>
            </a:r>
            <a:r>
              <a:rPr lang="en-US" altLang="ko-KR" dirty="0" err="1"/>
              <a:t>PersistentVolume</a:t>
            </a:r>
            <a:r>
              <a:rPr lang="en-US" altLang="ko-KR" dirty="0"/>
              <a:t> and mount it to the selected path of the selected node.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11382" y="3280801"/>
            <a:ext cx="3685309" cy="21917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Scheduler</a:t>
            </a:r>
          </a:p>
          <a:p>
            <a:pPr algn="ctr"/>
            <a:r>
              <a:rPr lang="en-US" altLang="ko-KR" dirty="0"/>
              <a:t>Pod scheduling with </a:t>
            </a:r>
            <a:r>
              <a:rPr lang="en-US" altLang="ko-KR" dirty="0" smtClean="0"/>
              <a:t>Dynamic </a:t>
            </a:r>
            <a:r>
              <a:rPr lang="en-US" altLang="ko-KR" dirty="0"/>
              <a:t>C</a:t>
            </a:r>
            <a:r>
              <a:rPr lang="en-US" altLang="ko-KR" dirty="0" smtClean="0"/>
              <a:t>apacity Allocation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334000" y="3280801"/>
            <a:ext cx="3685309" cy="21917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Provisioner</a:t>
            </a:r>
            <a:endParaRPr lang="en-US" altLang="ko-KR" sz="3200" dirty="0" smtClean="0"/>
          </a:p>
          <a:p>
            <a:pPr algn="ctr"/>
            <a:r>
              <a:rPr lang="en-US" altLang="ko-KR" dirty="0" smtClean="0"/>
              <a:t>Dynamic Local PV </a:t>
            </a:r>
            <a:r>
              <a:rPr lang="en-US" altLang="ko-KR" dirty="0" err="1" smtClean="0"/>
              <a:t>Provisioner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9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unctional </a:t>
            </a:r>
            <a:r>
              <a:rPr lang="en-US" altLang="ko-KR" dirty="0"/>
              <a:t>I</a:t>
            </a:r>
            <a:r>
              <a:rPr lang="en-US" altLang="ko-KR" dirty="0" smtClean="0"/>
              <a:t>mplementation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1"/>
            <a:ext cx="8543925" cy="19992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 to Add New Rules to </a:t>
            </a:r>
            <a:r>
              <a:rPr lang="en-US" altLang="ko-KR" dirty="0" smtClean="0"/>
              <a:t>Scheduler</a:t>
            </a:r>
          </a:p>
          <a:p>
            <a:r>
              <a:rPr lang="en-US" altLang="ko-KR" dirty="0"/>
              <a:t>First, </a:t>
            </a:r>
            <a:r>
              <a:rPr lang="en-US" altLang="ko-KR" dirty="0" smtClean="0"/>
              <a:t>re-compile </a:t>
            </a:r>
            <a:r>
              <a:rPr lang="en-US" altLang="ko-KR" dirty="0"/>
              <a:t>after adding the desired features directly to the standard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 scheduler.</a:t>
            </a:r>
          </a:p>
          <a:p>
            <a:r>
              <a:rPr lang="en-US" altLang="ko-KR" dirty="0" smtClean="0"/>
              <a:t>Second, proprietary </a:t>
            </a:r>
            <a:r>
              <a:rPr lang="en-US" altLang="ko-KR" dirty="0"/>
              <a:t>scheduler process that takes place instead of or in conjunction with the standard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 </a:t>
            </a:r>
            <a:r>
              <a:rPr lang="en-US" altLang="ko-KR" dirty="0"/>
              <a:t>scheduler.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1272" y="3616036"/>
            <a:ext cx="2279073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Kubernetes Scheduler </a:t>
            </a:r>
            <a:r>
              <a:rPr lang="en-US" altLang="ko-KR" dirty="0"/>
              <a:t>modification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19944" y="3616036"/>
            <a:ext cx="2279074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mplementation </a:t>
            </a:r>
            <a:r>
              <a:rPr lang="en-US" altLang="ko-KR" dirty="0"/>
              <a:t>of a new scheduler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608617" y="3616036"/>
            <a:ext cx="2355274" cy="2216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Extender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Implementaion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3" idx="6"/>
            <a:endCxn id="5" idx="2"/>
          </p:cNvCxnSpPr>
          <p:nvPr/>
        </p:nvCxnSpPr>
        <p:spPr>
          <a:xfrm>
            <a:off x="3110345" y="472440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5000" y="4731327"/>
            <a:ext cx="89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1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unctional </a:t>
            </a:r>
            <a:r>
              <a:rPr lang="en-US" altLang="ko-KR" dirty="0"/>
              <a:t>I</a:t>
            </a:r>
            <a:r>
              <a:rPr lang="en-US" altLang="ko-KR" dirty="0" smtClean="0"/>
              <a:t>mplementation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540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previous two methods were not adopted in the process of modifying or creating a new scheduler because it was difficult to manage the version and complicated to implement.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1272" y="3616036"/>
            <a:ext cx="2279073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Kubernetes Scheduler </a:t>
            </a:r>
            <a:r>
              <a:rPr lang="en-US" altLang="ko-KR" dirty="0"/>
              <a:t>modification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19944" y="3616036"/>
            <a:ext cx="2279074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mplementation </a:t>
            </a:r>
            <a:r>
              <a:rPr lang="en-US" altLang="ko-KR" dirty="0"/>
              <a:t>of a new scheduler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608617" y="3616036"/>
            <a:ext cx="2355274" cy="2216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Extender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Implementaion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3" idx="6"/>
            <a:endCxn id="5" idx="2"/>
          </p:cNvCxnSpPr>
          <p:nvPr/>
        </p:nvCxnSpPr>
        <p:spPr>
          <a:xfrm>
            <a:off x="3110345" y="472440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5000" y="4731327"/>
            <a:ext cx="89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3" idx="7"/>
          </p:cNvCxnSpPr>
          <p:nvPr/>
        </p:nvCxnSpPr>
        <p:spPr>
          <a:xfrm flipH="1">
            <a:off x="2776582" y="2632364"/>
            <a:ext cx="562363" cy="13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" idx="1"/>
          </p:cNvCxnSpPr>
          <p:nvPr/>
        </p:nvCxnSpPr>
        <p:spPr>
          <a:xfrm>
            <a:off x="3338945" y="2632364"/>
            <a:ext cx="714762" cy="13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unctional </a:t>
            </a:r>
            <a:r>
              <a:rPr lang="en-US" altLang="ko-KR" dirty="0"/>
              <a:t>I</a:t>
            </a:r>
            <a:r>
              <a:rPr lang="en-US" altLang="ko-KR" dirty="0" smtClean="0"/>
              <a:t>mplementation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1540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third is to implement a </a:t>
            </a:r>
            <a:r>
              <a:rPr lang="en-US" altLang="ko-KR" dirty="0"/>
              <a:t>S</a:t>
            </a:r>
            <a:r>
              <a:rPr lang="en-US" altLang="ko-KR" dirty="0" smtClean="0"/>
              <a:t>cheduler Extender </a:t>
            </a:r>
            <a:r>
              <a:rPr lang="en-US" altLang="ko-KR" dirty="0"/>
              <a:t>that calls at the final stage of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kubernetes</a:t>
            </a:r>
            <a:r>
              <a:rPr lang="en-US" altLang="ko-KR" dirty="0" smtClean="0"/>
              <a:t> scheduler </a:t>
            </a:r>
            <a:r>
              <a:rPr lang="en-US" altLang="ko-KR" dirty="0"/>
              <a:t>process.</a:t>
            </a:r>
            <a:endParaRPr lang="en-US" altLang="ko-Kore-KR" dirty="0">
              <a:solidFill>
                <a:srgbClr val="0432FF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31272" y="3616036"/>
            <a:ext cx="2279073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Kubernetes Scheduler </a:t>
            </a:r>
            <a:r>
              <a:rPr lang="en-US" altLang="ko-KR" dirty="0"/>
              <a:t>modification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719944" y="3616036"/>
            <a:ext cx="2279074" cy="221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mplementation </a:t>
            </a:r>
            <a:r>
              <a:rPr lang="en-US" altLang="ko-KR" dirty="0"/>
              <a:t>of a new scheduler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608617" y="3616036"/>
            <a:ext cx="2355274" cy="2216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Extender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Implementaion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3" idx="6"/>
            <a:endCxn id="5" idx="2"/>
          </p:cNvCxnSpPr>
          <p:nvPr/>
        </p:nvCxnSpPr>
        <p:spPr>
          <a:xfrm>
            <a:off x="3110345" y="4724400"/>
            <a:ext cx="609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5000" y="4731327"/>
            <a:ext cx="893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251233" y="2632364"/>
            <a:ext cx="714762" cy="13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4045</TotalTime>
  <Words>634</Words>
  <Application>Microsoft Office PowerPoint</Application>
  <PresentationFormat>A4 용지(210x297mm)</PresentationFormat>
  <Paragraphs>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Theme</vt:lpstr>
      <vt:lpstr>How to Provision Kubernetes Local Volume Dynamically</vt:lpstr>
      <vt:lpstr>Outline</vt:lpstr>
      <vt:lpstr>Environmental Constraints</vt:lpstr>
      <vt:lpstr>Environmental Constraints</vt:lpstr>
      <vt:lpstr>Environmental Constraints</vt:lpstr>
      <vt:lpstr>Functional Implementation</vt:lpstr>
      <vt:lpstr>Functional Implementation</vt:lpstr>
      <vt:lpstr>Functional Implementation</vt:lpstr>
      <vt:lpstr>Functional Implementation</vt:lpstr>
      <vt:lpstr>Scheduler Extender Architecture</vt:lpstr>
      <vt:lpstr>Scheduler Extender Architecture</vt:lpstr>
      <vt:lpstr>Scheduler Extender Architecture</vt:lpstr>
      <vt:lpstr>Scheduler Extender Architecture</vt:lpstr>
      <vt:lpstr>Scheduler Extender Architecture</vt:lpstr>
      <vt:lpstr>Dynamic PV Provisioner</vt:lpstr>
      <vt:lpstr>Dynamic PV Provisioner</vt:lpstr>
      <vt:lpstr>Dynamic PV Provisioner</vt:lpstr>
      <vt:lpstr>Dynamic PV Provisioner</vt:lpstr>
      <vt:lpstr>Dynamic PV Provisioner</vt:lpstr>
      <vt:lpstr>Dynamic PV Provisioner</vt:lpstr>
      <vt:lpstr>Dynamic PV Provisioner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Windows 사용자</cp:lastModifiedBy>
  <cp:revision>40</cp:revision>
  <dcterms:created xsi:type="dcterms:W3CDTF">2022-01-25T08:08:04Z</dcterms:created>
  <dcterms:modified xsi:type="dcterms:W3CDTF">2022-03-16T09:56:31Z</dcterms:modified>
</cp:coreProperties>
</file>