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19" r:id="rId2"/>
    <p:sldId id="262" r:id="rId3"/>
    <p:sldId id="257" r:id="rId4"/>
    <p:sldId id="261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23" r:id="rId15"/>
    <p:sldId id="322" r:id="rId16"/>
    <p:sldId id="324" r:id="rId17"/>
    <p:sldId id="326" r:id="rId18"/>
    <p:sldId id="327" r:id="rId19"/>
    <p:sldId id="325" r:id="rId20"/>
    <p:sldId id="329" r:id="rId21"/>
    <p:sldId id="263" r:id="rId22"/>
    <p:sldId id="317" r:id="rId23"/>
    <p:sldId id="318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0B22-3CAF-FA4F-835C-A75A138CAFC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8A7-E78C-9D48-818C-B647318262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C48A7-E78C-9D48-818C-B6473182624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155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03/23/2022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 smtClean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Data Protection</a:t>
            </a:r>
            <a:endParaRPr lang="en-US" altLang="ko-KR" sz="5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Ji-</a:t>
            </a:r>
            <a:r>
              <a:rPr lang="en-US" dirty="0" err="1" smtClean="0"/>
              <a:t>Beom</a:t>
            </a:r>
            <a:r>
              <a:rPr lang="en-US" dirty="0" smtClean="0"/>
              <a:t>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83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Error that a function with the same name was used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39" y="3473318"/>
            <a:ext cx="5985364" cy="10633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13439" y="3830590"/>
            <a:ext cx="5985364" cy="688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08" y="4720004"/>
            <a:ext cx="6600825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05707" y="5529704"/>
            <a:ext cx="6600825" cy="8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3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I </a:t>
            </a:r>
            <a:r>
              <a:rPr lang="en-US" altLang="ko-KR" sz="2800" dirty="0"/>
              <a:t>tested the file to alternately annotate the functions, but another error occurred.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4448175"/>
            <a:ext cx="3981450" cy="13906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661747" y="5916866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unaligned1.go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1501" y="4739557"/>
            <a:ext cx="3833445" cy="913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1" y="3766251"/>
            <a:ext cx="4676409" cy="2072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6391459" y="5943600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alg.go</a:t>
            </a:r>
            <a:endParaRPr lang="en-US" altLang="ko-KR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4866543" y="3766251"/>
            <a:ext cx="4667617" cy="188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7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GoLang</a:t>
            </a:r>
            <a:r>
              <a:rPr lang="en-US" altLang="ko-KR" dirty="0" smtClean="0"/>
              <a:t> </a:t>
            </a:r>
            <a:r>
              <a:rPr lang="en-US" altLang="ko-KR" dirty="0"/>
              <a:t>r</a:t>
            </a:r>
            <a:r>
              <a:rPr lang="en-US" altLang="ko-KR" dirty="0" smtClean="0"/>
              <a:t>einstall </a:t>
            </a:r>
            <a:r>
              <a:rPr lang="en-US" altLang="ko-KR" dirty="0"/>
              <a:t>the latest version of 1.13.15 from 1.13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6" y="2253028"/>
            <a:ext cx="6492154" cy="406680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25423" y="4142509"/>
            <a:ext cx="6275027" cy="227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5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4128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GOROOT is usually located in </a:t>
            </a:r>
            <a:r>
              <a:rPr lang="en-US" altLang="ko-KR" dirty="0" smtClean="0"/>
              <a:t>‘/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/local/go’ </a:t>
            </a:r>
            <a:r>
              <a:rPr lang="en-US" altLang="ko-KR" dirty="0"/>
              <a:t>on mac and </a:t>
            </a:r>
            <a:r>
              <a:rPr lang="en-US" altLang="ko-KR" dirty="0" err="1"/>
              <a:t>linux</a:t>
            </a:r>
            <a:r>
              <a:rPr lang="en-US" altLang="ko-KR" dirty="0"/>
              <a:t>, but when Go is installed, Go-related executables and SDKs are located.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2" y="3936940"/>
            <a:ext cx="7603874" cy="14176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992" y="3936940"/>
            <a:ext cx="7603874" cy="37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1060" y="4879049"/>
            <a:ext cx="7603874" cy="37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4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583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GOPATH is where packages, libraries, and sources received through the go get command from the command line are located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GOPATH basically has bin, </a:t>
            </a:r>
            <a:r>
              <a:rPr lang="en-US" altLang="ko-KR" dirty="0" err="1"/>
              <a:t>pkg</a:t>
            </a:r>
            <a:r>
              <a:rPr lang="en-US" altLang="ko-KR" dirty="0"/>
              <a:t>, and </a:t>
            </a:r>
            <a:r>
              <a:rPr lang="en-US" altLang="ko-KR" dirty="0" err="1"/>
              <a:t>src</a:t>
            </a:r>
            <a:r>
              <a:rPr lang="en-US" altLang="ko-KR" dirty="0"/>
              <a:t> folders.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2" y="3936940"/>
            <a:ext cx="7603874" cy="14176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992" y="3936940"/>
            <a:ext cx="7603874" cy="37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1060" y="4879049"/>
            <a:ext cx="7603874" cy="37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2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874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Build all the </a:t>
            </a:r>
            <a:r>
              <a:rPr lang="en-US" altLang="ko-KR" dirty="0" smtClean="0"/>
              <a:t>phony </a:t>
            </a:r>
            <a:r>
              <a:rPr lang="en-US" altLang="ko-KR" dirty="0"/>
              <a:t>targets in 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"all" with the "make </a:t>
            </a:r>
            <a:r>
              <a:rPr lang="en-US" altLang="ko-KR" dirty="0" smtClean="0"/>
              <a:t>all” command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491000"/>
            <a:ext cx="8379125" cy="9259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809" y="2812705"/>
            <a:ext cx="8136083" cy="465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38" y="3424989"/>
            <a:ext cx="7415646" cy="32759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74966" y="3486848"/>
            <a:ext cx="713217" cy="251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1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Confirm that the </a:t>
            </a:r>
            <a:r>
              <a:rPr lang="en-US" altLang="ko-KR" dirty="0" err="1"/>
              <a:t>docker</a:t>
            </a:r>
            <a:r>
              <a:rPr lang="en-US" altLang="ko-KR" dirty="0"/>
              <a:t> image is properly built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2130" y="4010994"/>
            <a:ext cx="6275027" cy="146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61" y="3105408"/>
            <a:ext cx="6916115" cy="1181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61" y="4278991"/>
            <a:ext cx="7059010" cy="32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8" y="4602886"/>
            <a:ext cx="6992326" cy="276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8" y="4879150"/>
            <a:ext cx="6992326" cy="295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8" y="5171059"/>
            <a:ext cx="684943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9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Confirm that the </a:t>
            </a:r>
            <a:r>
              <a:rPr lang="en-US" altLang="ko-KR" dirty="0" err="1"/>
              <a:t>docker</a:t>
            </a:r>
            <a:r>
              <a:rPr lang="en-US" altLang="ko-KR" dirty="0"/>
              <a:t> image is properly built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56" y="2286000"/>
            <a:ext cx="6683682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Check on worker node as well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3" y="2555887"/>
            <a:ext cx="7506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Create a </a:t>
            </a:r>
            <a:r>
              <a:rPr lang="en-US" altLang="ko-KR" dirty="0" smtClean="0"/>
              <a:t>pod - the </a:t>
            </a:r>
            <a:r>
              <a:rPr lang="en-US" altLang="ko-KR" dirty="0"/>
              <a:t>built </a:t>
            </a:r>
            <a:r>
              <a:rPr lang="en-US" altLang="ko-KR" dirty="0" err="1"/>
              <a:t>docker</a:t>
            </a:r>
            <a:r>
              <a:rPr lang="en-US" altLang="ko-KR" dirty="0"/>
              <a:t> image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78" y="2592996"/>
            <a:ext cx="7120692" cy="38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681037" y="1760402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>
                <a:solidFill>
                  <a:srgbClr val="0432FF"/>
                </a:solidFill>
              </a:rPr>
              <a:t>Weekly report</a:t>
            </a:r>
          </a:p>
          <a:p>
            <a:r>
              <a:rPr lang="en-KR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en-KR" dirty="0">
                <a:solidFill>
                  <a:srgbClr val="0432FF"/>
                </a:solidFill>
              </a:rPr>
              <a:t>Your work</a:t>
            </a:r>
          </a:p>
          <a:p>
            <a:r>
              <a:rPr lang="en-KR" dirty="0">
                <a:solidFill>
                  <a:srgbClr val="0432FF"/>
                </a:solidFill>
              </a:rPr>
              <a:t>Conclusion</a:t>
            </a:r>
          </a:p>
          <a:p>
            <a:r>
              <a:rPr lang="en-KR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en-KR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(go version)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Check the pod goes up</a:t>
            </a:r>
            <a:endParaRPr lang="en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2" y="3161753"/>
            <a:ext cx="9365671" cy="26372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8271" y="4447309"/>
            <a:ext cx="9056691" cy="1352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8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lvl="1"/>
            <a:r>
              <a:rPr lang="en-US" altLang="ko-KR" sz="3200" dirty="0"/>
              <a:t>I solved the error. Docker image can now be built through </a:t>
            </a:r>
            <a:r>
              <a:rPr lang="en-US" altLang="ko-KR" sz="3200" dirty="0" smtClean="0"/>
              <a:t>'</a:t>
            </a:r>
            <a:r>
              <a:rPr lang="en-US" altLang="ko-KR" sz="3200" dirty="0" err="1" smtClean="0"/>
              <a:t>makefile</a:t>
            </a:r>
            <a:r>
              <a:rPr lang="en-US" altLang="ko-KR" sz="3200" dirty="0" smtClean="0"/>
              <a:t>‘.</a:t>
            </a:r>
          </a:p>
          <a:p>
            <a:pPr lvl="1"/>
            <a:endParaRPr lang="en-US" altLang="ko-Kore-KR" sz="3200" dirty="0"/>
          </a:p>
          <a:p>
            <a:pPr lvl="1"/>
            <a:r>
              <a:rPr lang="en-US" altLang="ko-KR" sz="3200" dirty="0"/>
              <a:t>be implementable for function call order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 think it would be better to select a function of the file that you currently need and test it with logs.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32273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Under </a:t>
            </a:r>
            <a:r>
              <a:rPr lang="en-US" altLang="ko-KR" dirty="0"/>
              <a:t>the guidance of the professor, I will proceed with the schedule later.(detailed data structure analysis or function call sequence implementation)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3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Weekly report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7" y="1690690"/>
            <a:ext cx="961206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Completed </a:t>
            </a:r>
            <a:r>
              <a:rPr lang="en-US" altLang="ko-KR" dirty="0" err="1"/>
              <a:t>Cstor</a:t>
            </a:r>
            <a:r>
              <a:rPr lang="en-US" altLang="ko-KR" dirty="0"/>
              <a:t>-operators build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Under the guidance of the professor,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will proceed with the schedule </a:t>
            </a:r>
            <a:r>
              <a:rPr lang="en-US" altLang="ko-KR" dirty="0" smtClean="0"/>
              <a:t>later.(</a:t>
            </a:r>
            <a:r>
              <a:rPr lang="en-US" altLang="ko-KR" dirty="0"/>
              <a:t>detailed data structure </a:t>
            </a:r>
            <a:r>
              <a:rPr lang="en-US" altLang="ko-KR" dirty="0" smtClean="0"/>
              <a:t>analysis or </a:t>
            </a:r>
            <a:r>
              <a:rPr lang="en-US" altLang="ko-KR" dirty="0"/>
              <a:t>function call sequence </a:t>
            </a:r>
            <a:r>
              <a:rPr lang="en-US" altLang="ko-KR" dirty="0" smtClean="0"/>
              <a:t>implementation)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(install)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 dirty="0" smtClean="0"/>
              <a:t>O</a:t>
            </a:r>
            <a:r>
              <a:rPr lang="en" altLang="ko-Kore-KR" sz="2400" dirty="0" smtClean="0"/>
              <a:t>s : centOS 7</a:t>
            </a:r>
          </a:p>
          <a:p>
            <a:r>
              <a:rPr lang="en-US" altLang="ko-Kore-KR" sz="2400" dirty="0"/>
              <a:t>k</a:t>
            </a:r>
            <a:r>
              <a:rPr lang="en" altLang="ko-Kore-KR" sz="2400" dirty="0" smtClean="0"/>
              <a:t>8s : v1.23.4</a:t>
            </a:r>
          </a:p>
          <a:p>
            <a:r>
              <a:rPr lang="en-US" altLang="ko-Kore-KR" sz="2200" dirty="0" err="1" smtClean="0"/>
              <a:t>Golang</a:t>
            </a:r>
            <a:r>
              <a:rPr lang="en-US" altLang="ko-Kore-KR" sz="2200" dirty="0" smtClean="0"/>
              <a:t> : </a:t>
            </a:r>
            <a:r>
              <a:rPr lang="en-US" altLang="ko-Kore-KR" sz="2200" dirty="0" smtClean="0"/>
              <a:t>1.13 -&gt; 1.13.15</a:t>
            </a:r>
            <a:endParaRPr lang="en-US" altLang="ko-Kore-KR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06" y="3477348"/>
            <a:ext cx="6196380" cy="84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33" y="4510369"/>
            <a:ext cx="5321248" cy="65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133" y="5790568"/>
            <a:ext cx="5321248" cy="676908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941302" y="5219875"/>
            <a:ext cx="1246909" cy="511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6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9571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Clones a </a:t>
            </a:r>
            <a:r>
              <a:rPr lang="en-US" altLang="ko-KR" dirty="0" smtClean="0"/>
              <a:t>repository(</a:t>
            </a:r>
            <a:r>
              <a:rPr lang="en-US" altLang="ko-KR" dirty="0" err="1" smtClean="0"/>
              <a:t>cstor</a:t>
            </a:r>
            <a:r>
              <a:rPr lang="en-US" altLang="ko-KR" dirty="0" smtClean="0"/>
              <a:t>-operators) </a:t>
            </a:r>
            <a:r>
              <a:rPr lang="en-US" altLang="ko-KR" dirty="0"/>
              <a:t>into a newly created </a:t>
            </a:r>
            <a:r>
              <a:rPr lang="en-US" altLang="ko-KR" b="1" dirty="0" smtClean="0"/>
              <a:t>directory.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5" y="2754556"/>
            <a:ext cx="5772150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2" y="4096116"/>
            <a:ext cx="7083669" cy="2656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365" y="3072364"/>
            <a:ext cx="2247465" cy="4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(make)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684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Make The command works</a:t>
            </a:r>
            <a:r>
              <a:rPr lang="en-US" altLang="ko-KR" dirty="0" smtClean="0"/>
              <a:t>, </a:t>
            </a:r>
            <a:r>
              <a:rPr lang="en-US" altLang="ko-KR" dirty="0"/>
              <a:t>There was no </a:t>
            </a:r>
            <a:r>
              <a:rPr lang="en-US" altLang="ko-KR" dirty="0" smtClean="0"/>
              <a:t>error.</a:t>
            </a:r>
            <a:endParaRPr lang="en-US" altLang="ko-Kore-KR" sz="2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077308"/>
            <a:ext cx="4398816" cy="518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916979"/>
            <a:ext cx="9906000" cy="21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pony 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78" y="3812196"/>
            <a:ext cx="5214806" cy="27886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1" y="4025410"/>
            <a:ext cx="4010025" cy="1181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78411" y="3357566"/>
            <a:ext cx="4222139" cy="5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Phony target in </a:t>
            </a:r>
            <a:r>
              <a:rPr lang="en-US" sz="2400" dirty="0" err="1" smtClean="0"/>
              <a:t>Makefile</a:t>
            </a:r>
            <a:endParaRPr lang="en-KR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4293578" y="2808607"/>
            <a:ext cx="5052645" cy="99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Command for run Phony target</a:t>
            </a:r>
          </a:p>
          <a:p>
            <a:r>
              <a:rPr lang="en-US" sz="2400" dirty="0" smtClean="0"/>
              <a:t>$ make (Phony target name)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92857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</a:t>
            </a:r>
            <a:r>
              <a:rPr lang="en-US" altLang="ko-KR" dirty="0" smtClean="0"/>
              <a:t>phony </a:t>
            </a:r>
            <a:r>
              <a:rPr lang="en-US" altLang="ko-KR" dirty="0"/>
              <a:t>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09955" y="3115400"/>
            <a:ext cx="8572500" cy="801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Check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pod </a:t>
            </a:r>
            <a:r>
              <a:rPr lang="en-US" altLang="ko-KR" sz="2800" dirty="0"/>
              <a:t>goes up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2" y="3876133"/>
            <a:ext cx="8760069" cy="22920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962" y="5125915"/>
            <a:ext cx="8509492" cy="104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4669</TotalTime>
  <Words>444</Words>
  <Application>Microsoft Office PowerPoint</Application>
  <PresentationFormat>A4 용지(210x297mm)</PresentationFormat>
  <Paragraphs>73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</vt:lpstr>
      <vt:lpstr>맑은 고딕</vt:lpstr>
      <vt:lpstr>Arial</vt:lpstr>
      <vt:lpstr>Calibri</vt:lpstr>
      <vt:lpstr>Calibri Light</vt:lpstr>
      <vt:lpstr>Office Theme</vt:lpstr>
      <vt:lpstr>Data Protection</vt:lpstr>
      <vt:lpstr>Outline</vt:lpstr>
      <vt:lpstr>Weekly report</vt:lpstr>
      <vt:lpstr>Summary of work this week</vt:lpstr>
      <vt:lpstr>Your work(install) </vt:lpstr>
      <vt:lpstr>Your work(git clone) </vt:lpstr>
      <vt:lpstr>Your work(make) </vt:lpstr>
      <vt:lpstr>Your work(.PHONY) </vt:lpstr>
      <vt:lpstr>Your work(.PHONY) </vt:lpstr>
      <vt:lpstr>Your work(error) </vt:lpstr>
      <vt:lpstr>Your work(error) </vt:lpstr>
      <vt:lpstr>Your work(go version) </vt:lpstr>
      <vt:lpstr>Your work(go version) </vt:lpstr>
      <vt:lpstr>Your work(go version) </vt:lpstr>
      <vt:lpstr>Your work(go version) </vt:lpstr>
      <vt:lpstr>Your work(go version) </vt:lpstr>
      <vt:lpstr>Your work(go version) </vt:lpstr>
      <vt:lpstr>Your work(go version) </vt:lpstr>
      <vt:lpstr>Your work(go version) </vt:lpstr>
      <vt:lpstr>Your work(go version) </vt:lpstr>
      <vt:lpstr>Conclusion</vt:lpstr>
      <vt:lpstr>Your opinion/thought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Windows 사용자</cp:lastModifiedBy>
  <cp:revision>59</cp:revision>
  <dcterms:created xsi:type="dcterms:W3CDTF">2022-01-25T08:08:04Z</dcterms:created>
  <dcterms:modified xsi:type="dcterms:W3CDTF">2022-03-23T09:50:07Z</dcterms:modified>
</cp:coreProperties>
</file>