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1" r:id="rId2"/>
    <p:sldId id="262" r:id="rId3"/>
    <p:sldId id="26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 snapToObjects="1">
      <p:cViewPr varScale="1">
        <p:scale>
          <a:sx n="42" d="100"/>
          <a:sy n="42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0B22-3CAF-FA4F-835C-A75A138CAFC1}" type="datetimeFigureOut">
              <a:rPr kumimoji="1" lang="ko-Kore-KR" altLang="en-US" smtClean="0"/>
              <a:t>02/21/2022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48A7-E78C-9D48-818C-B647318262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37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en-KR" smtClean="0"/>
              <a:t>02/21/2022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5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Golang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JI-BEOM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7504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ko-KR" altLang="en-US" dirty="0"/>
              <a:t>메소드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5246756"/>
            <a:ext cx="8543925" cy="533190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Spoqa Han Sans"/>
              </a:rPr>
              <a:t>값 반환타입 메소드 </a:t>
            </a:r>
            <a:r>
              <a:rPr lang="en-US" altLang="ko-KR" sz="1800" b="0" i="0" dirty="0">
                <a:effectLst/>
                <a:latin typeface="Spoqa Han Sans"/>
              </a:rPr>
              <a:t>: </a:t>
            </a:r>
            <a:r>
              <a:rPr lang="ko-KR" altLang="en-US" sz="1800" b="0" i="0" dirty="0">
                <a:effectLst/>
                <a:latin typeface="Spoqa Han Sans"/>
              </a:rPr>
              <a:t>값 타입 메소드와 원리는 동일하나</a:t>
            </a:r>
            <a:r>
              <a:rPr lang="en-US" altLang="ko-KR" sz="1800" b="0" i="0" dirty="0">
                <a:effectLst/>
                <a:latin typeface="Spoqa Han Sans"/>
              </a:rPr>
              <a:t>, </a:t>
            </a:r>
            <a:r>
              <a:rPr lang="ko-KR" altLang="en-US" sz="1800" b="0" i="0" dirty="0">
                <a:effectLst/>
                <a:latin typeface="Spoqa Han Sans"/>
              </a:rPr>
              <a:t>구조체를 반환한다는 점이 추가된다</a:t>
            </a:r>
            <a:r>
              <a:rPr lang="en-US" altLang="ko-KR" sz="1800" b="0" i="0" dirty="0">
                <a:effectLst/>
                <a:latin typeface="Spoqa Han Sans"/>
              </a:rPr>
              <a:t>. </a:t>
            </a:r>
            <a:r>
              <a:rPr lang="ko-KR" altLang="en-US" sz="1800" b="0" i="0" dirty="0">
                <a:effectLst/>
                <a:latin typeface="Spoqa Han Sans"/>
              </a:rPr>
              <a:t>구조체를 반환하면</a:t>
            </a:r>
            <a:r>
              <a:rPr lang="en-US" altLang="ko-KR" sz="1800" b="0" i="0" dirty="0">
                <a:effectLst/>
                <a:latin typeface="Spoqa Han Sans"/>
              </a:rPr>
              <a:t>, </a:t>
            </a:r>
            <a:r>
              <a:rPr lang="ko-KR" altLang="en-US" sz="1800" b="0" i="0" dirty="0">
                <a:effectLst/>
                <a:latin typeface="Spoqa Han Sans"/>
              </a:rPr>
              <a:t>반환된 구조체의 필드 값들이 새로운 구조체 필드에 복사된 후 반환 받는 변수에 저장된다</a:t>
            </a:r>
            <a:r>
              <a:rPr lang="en-US" altLang="ko-KR" sz="1800" b="0" i="0" dirty="0">
                <a:effectLst/>
                <a:latin typeface="Spoqa Han Sans"/>
              </a:rPr>
              <a:t>.  </a:t>
            </a:r>
            <a:r>
              <a:rPr lang="ko-KR" altLang="en-US" sz="1800" b="0" i="0" dirty="0">
                <a:effectLst/>
                <a:latin typeface="Spoqa Han Sans"/>
              </a:rPr>
              <a:t>결론적으로 값이 변경된 구조체를 새로 받아 복사 형식이므로 값이 변경되긴 한다</a:t>
            </a:r>
            <a:r>
              <a:rPr lang="en-US" altLang="ko-KR" sz="1800" b="0" i="0" dirty="0"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CF7C3-9CC7-4F2B-9A34-39C9C1CB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18" y="662781"/>
            <a:ext cx="5255658" cy="4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186820"/>
            <a:ext cx="8543925" cy="53319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슬라이스는 </a:t>
            </a:r>
            <a:r>
              <a:rPr lang="en-US" altLang="ko-KR" b="0" i="0" dirty="0">
                <a:effectLst/>
                <a:latin typeface="-apple-system"/>
              </a:rPr>
              <a:t>Go</a:t>
            </a:r>
            <a:r>
              <a:rPr lang="ko-KR" altLang="en-US" b="0" i="0" dirty="0">
                <a:effectLst/>
                <a:latin typeface="-apple-system"/>
              </a:rPr>
              <a:t>에서 제공하는 동적 배열 타입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사이즈가 정해져 있지 않다</a:t>
            </a:r>
            <a:r>
              <a:rPr lang="en-US" altLang="ko-KR" b="0" i="0" dirty="0">
                <a:effectLst/>
                <a:latin typeface="-apple-system"/>
              </a:rPr>
              <a:t>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C++</a:t>
            </a:r>
            <a:r>
              <a:rPr lang="ko-KR" altLang="en-US" b="0" i="0" dirty="0">
                <a:effectLst/>
                <a:latin typeface="-apple-system"/>
              </a:rPr>
              <a:t>의 </a:t>
            </a:r>
            <a:r>
              <a:rPr lang="en-US" altLang="ko-KR" b="0" i="0" dirty="0">
                <a:effectLst/>
                <a:latin typeface="-apple-system"/>
              </a:rPr>
              <a:t>vector(int), Java</a:t>
            </a:r>
            <a:r>
              <a:rPr lang="ko-KR" altLang="en-US" b="0" i="0" dirty="0">
                <a:effectLst/>
                <a:latin typeface="-apple-system"/>
              </a:rPr>
              <a:t>의 </a:t>
            </a:r>
            <a:r>
              <a:rPr lang="en-US" altLang="ko-KR" dirty="0" err="1">
                <a:latin typeface="-apple-system"/>
              </a:rPr>
              <a:t>ArrayList</a:t>
            </a:r>
            <a:r>
              <a:rPr lang="en-US" altLang="ko-KR" dirty="0">
                <a:latin typeface="-apple-system"/>
              </a:rPr>
              <a:t> </a:t>
            </a:r>
            <a:r>
              <a:rPr lang="ko-KR" altLang="en-US" dirty="0">
                <a:latin typeface="-apple-system"/>
              </a:rPr>
              <a:t>등과 비슷함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v</a:t>
            </a:r>
            <a:r>
              <a:rPr lang="en-US" altLang="ko-KR" b="0" i="0" dirty="0">
                <a:effectLst/>
                <a:latin typeface="-apple-system"/>
              </a:rPr>
              <a:t>ar slice = make(</a:t>
            </a:r>
            <a:r>
              <a:rPr lang="ko-KR" altLang="en-US" b="0" i="0" dirty="0">
                <a:effectLst/>
                <a:latin typeface="-apple-system"/>
              </a:rPr>
              <a:t>포인터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-US" altLang="ko-KR" b="0" i="0" dirty="0" err="1">
                <a:effectLst/>
                <a:latin typeface="-apple-system"/>
              </a:rPr>
              <a:t>len</a:t>
            </a:r>
            <a:r>
              <a:rPr lang="en-US" altLang="ko-KR" b="0" i="0" dirty="0">
                <a:effectLst/>
                <a:latin typeface="-apple-system"/>
              </a:rPr>
              <a:t>, cap)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ACB4A-2DF8-42DD-9123-1B52057B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6" y="3336021"/>
            <a:ext cx="6474149" cy="30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186820"/>
            <a:ext cx="8543925" cy="53319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m</a:t>
            </a:r>
            <a:r>
              <a:rPr lang="en-US" altLang="ko-KR" b="0" i="0" dirty="0">
                <a:effectLst/>
                <a:latin typeface="-apple-system"/>
              </a:rPr>
              <a:t>ake() : </a:t>
            </a:r>
            <a:r>
              <a:rPr lang="ko-KR" altLang="en-US" b="0" i="0" dirty="0">
                <a:effectLst/>
                <a:latin typeface="-apple-system"/>
              </a:rPr>
              <a:t>내장함수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a</a:t>
            </a:r>
            <a:r>
              <a:rPr lang="en-US" altLang="ko-KR" b="0" i="0" dirty="0">
                <a:effectLst/>
                <a:latin typeface="-apple-system"/>
              </a:rPr>
              <a:t>ppend() : </a:t>
            </a:r>
            <a:r>
              <a:rPr lang="ko-KR" altLang="en-US" b="0" i="0" dirty="0">
                <a:effectLst/>
                <a:latin typeface="-apple-system"/>
              </a:rPr>
              <a:t>슬라이스 요소 추가</a:t>
            </a:r>
            <a:r>
              <a:rPr lang="en-US" altLang="ko-KR" dirty="0">
                <a:latin typeface="-apple-system"/>
              </a:rPr>
              <a:t>(</a:t>
            </a:r>
            <a:r>
              <a:rPr lang="ko-KR" altLang="en-US" dirty="0">
                <a:latin typeface="-apple-system"/>
              </a:rPr>
              <a:t>내장함수</a:t>
            </a:r>
            <a:r>
              <a:rPr lang="en-US" altLang="ko-KR" dirty="0">
                <a:latin typeface="-apple-system"/>
              </a:rPr>
              <a:t>)</a:t>
            </a: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슬라이스에 요소를 추가한 슬라이스 반환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6F450-0F9D-40F3-A84E-3DED1C0C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943264"/>
            <a:ext cx="6098554" cy="1138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B3E80E-F2EF-410D-8D4D-9E903A4E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4267989"/>
            <a:ext cx="6098556" cy="23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ko-KR" altLang="en-US" dirty="0"/>
              <a:t>맵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186820"/>
            <a:ext cx="8543925" cy="533190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Spoqa Han Sans"/>
              </a:rPr>
              <a:t>맵은</a:t>
            </a:r>
            <a:r>
              <a:rPr lang="ko-KR" altLang="en-US" b="0" i="0" dirty="0">
                <a:effectLst/>
                <a:latin typeface="Spoqa Han Sans"/>
              </a:rPr>
              <a:t> 키</a:t>
            </a:r>
            <a:r>
              <a:rPr lang="en-US" altLang="ko-KR" b="0" i="0" dirty="0">
                <a:effectLst/>
                <a:latin typeface="Spoqa Han Sans"/>
              </a:rPr>
              <a:t>(Key)</a:t>
            </a:r>
            <a:r>
              <a:rPr lang="ko-KR" altLang="en-US" b="0" i="0" dirty="0">
                <a:effectLst/>
                <a:latin typeface="Spoqa Han Sans"/>
              </a:rPr>
              <a:t>에 대응하는 값</a:t>
            </a:r>
            <a:r>
              <a:rPr lang="en-US" altLang="ko-KR" b="0" i="0" dirty="0">
                <a:effectLst/>
                <a:latin typeface="Spoqa Han Sans"/>
              </a:rPr>
              <a:t>(Value)</a:t>
            </a:r>
            <a:r>
              <a:rPr lang="ko-KR" altLang="en-US" b="0" i="0" dirty="0">
                <a:effectLst/>
                <a:latin typeface="Spoqa Han Sans"/>
              </a:rPr>
              <a:t>을 신속히 찾는 해시테이블</a:t>
            </a:r>
            <a:r>
              <a:rPr lang="en-US" altLang="ko-KR" b="0" i="0" dirty="0">
                <a:effectLst/>
                <a:latin typeface="Spoqa Han Sans"/>
              </a:rPr>
              <a:t>(Hash table)</a:t>
            </a:r>
            <a:r>
              <a:rPr lang="ko-KR" altLang="en-US" b="0" i="0" dirty="0">
                <a:effectLst/>
                <a:latin typeface="Spoqa Han Sans"/>
              </a:rPr>
              <a:t>을 구현한 자료구조</a:t>
            </a:r>
            <a:endParaRPr lang="en-US" altLang="ko-KR" b="0" i="0" dirty="0">
              <a:effectLst/>
              <a:latin typeface="Spoqa Han Sans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언어에 따라서 </a:t>
            </a:r>
            <a:r>
              <a:rPr lang="ko-KR" altLang="en-US" b="0" i="0" dirty="0" err="1">
                <a:effectLst/>
                <a:latin typeface="-apple-system"/>
              </a:rPr>
              <a:t>딕셔너리</a:t>
            </a:r>
            <a:r>
              <a:rPr lang="en-US" altLang="ko-KR" b="0" i="0" dirty="0">
                <a:effectLst/>
                <a:latin typeface="-apple-system"/>
              </a:rPr>
              <a:t>(dictionary), </a:t>
            </a:r>
            <a:r>
              <a:rPr lang="ko-KR" altLang="en-US" b="0" i="0" dirty="0">
                <a:effectLst/>
                <a:latin typeface="-apple-system"/>
              </a:rPr>
              <a:t>해시테이블</a:t>
            </a:r>
            <a:r>
              <a:rPr lang="en-US" altLang="ko-KR" b="0" i="0" dirty="0">
                <a:effectLst/>
                <a:latin typeface="-apple-system"/>
              </a:rPr>
              <a:t>(hash table), </a:t>
            </a:r>
            <a:r>
              <a:rPr lang="ko-KR" altLang="en-US" b="0" i="0" dirty="0" err="1">
                <a:effectLst/>
                <a:latin typeface="-apple-system"/>
              </a:rPr>
              <a:t>해시맵</a:t>
            </a:r>
            <a:r>
              <a:rPr lang="en-US" altLang="ko-KR" b="0" i="0" dirty="0">
                <a:effectLst/>
                <a:latin typeface="-apple-system"/>
              </a:rPr>
              <a:t>(hash map)</a:t>
            </a:r>
            <a:r>
              <a:rPr lang="ko-KR" altLang="en-US" b="0" i="0" dirty="0">
                <a:effectLst/>
                <a:latin typeface="-apple-system"/>
              </a:rPr>
              <a:t>등으로 부른다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“map[Key</a:t>
            </a:r>
            <a:r>
              <a:rPr lang="ko-KR" altLang="en-US" dirty="0">
                <a:latin typeface="-apple-system"/>
              </a:rPr>
              <a:t>타입</a:t>
            </a:r>
            <a:r>
              <a:rPr lang="en-US" altLang="ko-KR" dirty="0">
                <a:latin typeface="-apple-system"/>
              </a:rPr>
              <a:t>]Value</a:t>
            </a:r>
            <a:r>
              <a:rPr lang="ko-KR" altLang="en-US" dirty="0">
                <a:latin typeface="-apple-system"/>
              </a:rPr>
              <a:t>타입</a:t>
            </a:r>
            <a:r>
              <a:rPr lang="en-US" altLang="ko-KR" dirty="0">
                <a:latin typeface="-apple-system"/>
              </a:rPr>
              <a:t>”</a:t>
            </a:r>
            <a:r>
              <a:rPr lang="ko-KR" altLang="en-US" dirty="0">
                <a:latin typeface="-apple-system"/>
              </a:rPr>
              <a:t>형태로 선언</a:t>
            </a:r>
            <a:endParaRPr lang="en-US" altLang="ko-KR" b="0" i="0" dirty="0"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4F9AA-B886-4146-8261-E7DE459D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2" y="4256340"/>
            <a:ext cx="4456562" cy="8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ko-KR" altLang="en-US" dirty="0" err="1"/>
              <a:t>고루틴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186820"/>
            <a:ext cx="8773859" cy="533190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Spoqa Han Sans"/>
              </a:rPr>
              <a:t>고루틴</a:t>
            </a:r>
            <a:r>
              <a:rPr lang="en-US" altLang="ko-KR" dirty="0">
                <a:latin typeface="Spoqa Han Sans"/>
              </a:rPr>
              <a:t>(goroutine)</a:t>
            </a:r>
            <a:r>
              <a:rPr lang="ko-KR" altLang="en-US" dirty="0">
                <a:latin typeface="Spoqa Han Sans"/>
              </a:rPr>
              <a:t>은 </a:t>
            </a:r>
            <a:r>
              <a:rPr lang="en-US" altLang="ko-KR" dirty="0">
                <a:latin typeface="Spoqa Han Sans"/>
              </a:rPr>
              <a:t>Go </a:t>
            </a:r>
            <a:r>
              <a:rPr lang="ko-KR" altLang="en-US" dirty="0">
                <a:latin typeface="Spoqa Han Sans"/>
              </a:rPr>
              <a:t>런타임이 관리하는 </a:t>
            </a:r>
            <a:r>
              <a:rPr lang="en-US" altLang="ko-KR" dirty="0">
                <a:latin typeface="Spoqa Han Sans"/>
              </a:rPr>
              <a:t>Lightweight</a:t>
            </a:r>
            <a:r>
              <a:rPr lang="en-US" altLang="ko-KR" dirty="0">
                <a:latin typeface="-apple-system"/>
              </a:rPr>
              <a:t> </a:t>
            </a:r>
            <a:r>
              <a:rPr lang="ko-KR" altLang="en-US" dirty="0">
                <a:latin typeface="-apple-system"/>
              </a:rPr>
              <a:t>논리적</a:t>
            </a:r>
            <a:r>
              <a:rPr lang="en-US" altLang="ko-KR" dirty="0">
                <a:latin typeface="-apple-system"/>
              </a:rPr>
              <a:t>(</a:t>
            </a:r>
            <a:r>
              <a:rPr lang="ko-KR" altLang="en-US" dirty="0">
                <a:latin typeface="-apple-system"/>
              </a:rPr>
              <a:t>혹은 가상적</a:t>
            </a:r>
            <a:r>
              <a:rPr lang="en-US" altLang="ko-KR" dirty="0">
                <a:latin typeface="-apple-system"/>
              </a:rPr>
              <a:t>) </a:t>
            </a:r>
            <a:r>
              <a:rPr lang="ko-KR" altLang="en-US" dirty="0">
                <a:latin typeface="-apple-system"/>
              </a:rPr>
              <a:t>쓰레드이다</a:t>
            </a:r>
            <a:r>
              <a:rPr lang="en-US" altLang="ko-KR"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696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KR" dirty="0"/>
          </a:p>
          <a:p>
            <a:r>
              <a:rPr lang="ko-KR" altLang="en-US" dirty="0"/>
              <a:t>슬라이스</a:t>
            </a:r>
            <a:endParaRPr lang="en-US" altLang="ko-KR" dirty="0"/>
          </a:p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ko-KR" altLang="en-US" dirty="0" err="1"/>
              <a:t>고루틴</a:t>
            </a:r>
            <a:endParaRPr lang="en-KR" dirty="0"/>
          </a:p>
          <a:p>
            <a:r>
              <a:rPr lang="ko-KR" altLang="en-US" dirty="0"/>
              <a:t>채널</a:t>
            </a:r>
            <a:endParaRPr lang="en-KR" dirty="0"/>
          </a:p>
          <a:p>
            <a:r>
              <a:rPr lang="en-US" dirty="0" err="1"/>
              <a:t>DeepCopy</a:t>
            </a:r>
            <a:endParaRPr lang="en-US" dirty="0"/>
          </a:p>
          <a:p>
            <a:r>
              <a:rPr lang="en-US" dirty="0" err="1"/>
              <a:t>DeepCopyInto</a:t>
            </a:r>
            <a:endParaRPr lang="en-US" dirty="0"/>
          </a:p>
          <a:p>
            <a:endParaRPr lang="en-US" dirty="0"/>
          </a:p>
          <a:p>
            <a:endParaRPr lang="en-KR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 </a:t>
            </a:r>
            <a:r>
              <a:rPr lang="ko-KR" altLang="en-US" dirty="0"/>
              <a:t>에는 클래스가 없다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구조체는 클래스와 유사하지만 전통적인 객체지향 프로그래밍의 형태보다는 </a:t>
            </a:r>
            <a:r>
              <a:rPr lang="en-US" altLang="ko-KR" dirty="0"/>
              <a:t>Go </a:t>
            </a:r>
            <a:r>
              <a:rPr lang="ko-KR" altLang="en-US" dirty="0"/>
              <a:t>언어에 맞는 프로그래밍 방식이 요구된다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메소드를 구조체 밖에 선언하는 형태로 사용한다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471BED-9C24-4B52-BEC4-D7784AF2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4043362"/>
            <a:ext cx="8746544" cy="17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48831"/>
            <a:ext cx="8543925" cy="4486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여러 타입의 값들을 변수 하나로 묶어주는 기능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84AD4-957D-44FA-BC1A-0E0A2825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98" y="1889311"/>
            <a:ext cx="7746349" cy="49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필드 접근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필드에 접근하기 위해서는 </a:t>
            </a:r>
            <a:r>
              <a:rPr lang="en-US" altLang="ko-KR" dirty="0"/>
              <a:t>‘.’ </a:t>
            </a:r>
            <a:r>
              <a:rPr lang="ko-KR" altLang="en-US" dirty="0"/>
              <a:t>연산자로 접근한다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D0F0B-D74F-470E-846E-BE755326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10" y="2598921"/>
            <a:ext cx="8123340" cy="1134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302842-43DA-487B-9036-A428BE9A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0" y="4235476"/>
            <a:ext cx="8123340" cy="8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79794"/>
            <a:ext cx="8543925" cy="53319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객체에 연결된 함수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특정 객체를 통해서 하려고 하는 작업들</a:t>
            </a:r>
            <a:r>
              <a:rPr lang="en-US" altLang="ko-KR" dirty="0"/>
              <a:t>(</a:t>
            </a:r>
            <a:r>
              <a:rPr lang="ko-KR" altLang="en-US" dirty="0"/>
              <a:t>함수들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메소드를 선언하기 위해서 리시버를 사용해야 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리시버는 </a:t>
            </a:r>
            <a:r>
              <a:rPr lang="en-US" altLang="ko-KR" dirty="0" err="1"/>
              <a:t>func</a:t>
            </a:r>
            <a:r>
              <a:rPr lang="ko-KR" altLang="en-US" dirty="0"/>
              <a:t>키워드와 함수 이름 사이에 명시한다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메소드는 </a:t>
            </a:r>
            <a:r>
              <a:rPr lang="en-US" altLang="ko-KR" dirty="0"/>
              <a:t>‘(</a:t>
            </a:r>
            <a:r>
              <a:rPr lang="ko-KR" altLang="en-US" dirty="0"/>
              <a:t>리시버 타입</a:t>
            </a:r>
            <a:r>
              <a:rPr lang="en-US" altLang="ko-KR" dirty="0"/>
              <a:t>).(</a:t>
            </a:r>
            <a:r>
              <a:rPr lang="ko-KR" altLang="en-US" dirty="0"/>
              <a:t>메소드</a:t>
            </a:r>
            <a:r>
              <a:rPr lang="en-US" altLang="ko-KR" dirty="0"/>
              <a:t>)()’ </a:t>
            </a:r>
            <a:r>
              <a:rPr lang="ko-KR" altLang="en-US" dirty="0"/>
              <a:t>형태로 접근한다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5B2106-E282-4256-8848-394ADA6B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9" y="4045744"/>
            <a:ext cx="4954714" cy="25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0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4854514"/>
            <a:ext cx="8543925" cy="53319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위 코드에서 </a:t>
            </a:r>
            <a:r>
              <a:rPr lang="en-US" altLang="ko-KR" dirty="0"/>
              <a:t>(r </a:t>
            </a:r>
            <a:r>
              <a:rPr lang="en-US" altLang="ko-KR" dirty="0" err="1"/>
              <a:t>testStruct</a:t>
            </a:r>
            <a:r>
              <a:rPr lang="en-US" altLang="ko-KR" dirty="0"/>
              <a:t>) </a:t>
            </a:r>
            <a:r>
              <a:rPr lang="ko-KR" altLang="en-US" dirty="0"/>
              <a:t>부분이 리시버이다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리시버를 통해서 </a:t>
            </a:r>
            <a:r>
              <a:rPr lang="en-US" altLang="ko-KR" dirty="0"/>
              <a:t>info()</a:t>
            </a:r>
            <a:r>
              <a:rPr lang="ko-KR" altLang="en-US" dirty="0"/>
              <a:t>메소드는 </a:t>
            </a:r>
            <a:r>
              <a:rPr lang="en-US" altLang="ko-KR" dirty="0" err="1"/>
              <a:t>testStruct</a:t>
            </a:r>
            <a:r>
              <a:rPr lang="ko-KR" altLang="en-US" dirty="0"/>
              <a:t>타입에 </a:t>
            </a:r>
            <a:r>
              <a:rPr lang="ko-KR" altLang="en-US" dirty="0" err="1"/>
              <a:t>속했다는것을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5B2106-E282-4256-8848-394ADA6B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10" y="1474956"/>
            <a:ext cx="6290130" cy="32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5246756"/>
            <a:ext cx="8543925" cy="53319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Spoqa Han Sans"/>
              </a:rPr>
              <a:t>포인터 메소드 </a:t>
            </a:r>
            <a:r>
              <a:rPr lang="en-US" altLang="ko-KR" i="0" dirty="0">
                <a:effectLst/>
                <a:latin typeface="Spoqa Han Sans"/>
              </a:rPr>
              <a:t>: </a:t>
            </a:r>
            <a:r>
              <a:rPr lang="ko-KR" altLang="en-US" i="0" dirty="0">
                <a:effectLst/>
                <a:latin typeface="Spoqa Han Sans"/>
              </a:rPr>
              <a:t>포인터 메소드를 호출하면</a:t>
            </a:r>
            <a:r>
              <a:rPr lang="en-US" altLang="ko-KR" i="0" dirty="0">
                <a:effectLst/>
                <a:latin typeface="Spoqa Han Sans"/>
              </a:rPr>
              <a:t>, </a:t>
            </a:r>
            <a:r>
              <a:rPr lang="ko-KR" altLang="en-US" i="0" dirty="0">
                <a:effectLst/>
                <a:latin typeface="Spoqa Han Sans"/>
              </a:rPr>
              <a:t>호출한 구조체의 메모리 주소가 복사된다</a:t>
            </a:r>
            <a:r>
              <a:rPr lang="en-US" altLang="ko-KR" i="0" dirty="0">
                <a:effectLst/>
                <a:latin typeface="Spoqa Han Sans"/>
              </a:rPr>
              <a:t>. </a:t>
            </a:r>
            <a:r>
              <a:rPr lang="ko-KR" altLang="en-US" i="0" dirty="0">
                <a:effectLst/>
                <a:latin typeface="Spoqa Han Sans"/>
              </a:rPr>
              <a:t>복사된 주소에 있는 구조체에 대해 메소드 연산이 수행된다</a:t>
            </a:r>
            <a:r>
              <a:rPr lang="en-US" altLang="ko-KR" i="0" dirty="0">
                <a:effectLst/>
                <a:latin typeface="Spoqa Han Sans"/>
              </a:rPr>
              <a:t>.</a:t>
            </a:r>
            <a:endParaRPr lang="ko-KR" altLang="en-US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E417B-8419-4E07-B817-9B700EBE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98" y="1352789"/>
            <a:ext cx="5024818" cy="38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6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ko-KR" altLang="en-US" dirty="0"/>
              <a:t>메소드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5246756"/>
            <a:ext cx="8543925" cy="533190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Spoqa Han Sans"/>
              </a:rPr>
              <a:t>값 타입 메소드 </a:t>
            </a:r>
            <a:r>
              <a:rPr lang="en-US" altLang="ko-KR" sz="2000" b="0" i="0" dirty="0">
                <a:effectLst/>
                <a:latin typeface="Spoqa Han Sans"/>
              </a:rPr>
              <a:t>: </a:t>
            </a:r>
            <a:r>
              <a:rPr lang="ko-KR" altLang="en-US" sz="2000" b="0" i="0" dirty="0">
                <a:effectLst/>
                <a:latin typeface="Spoqa Han Sans"/>
              </a:rPr>
              <a:t>호출 시 호출한 구조체의 필드가 새로운 구조체의 필드에 복사된다</a:t>
            </a:r>
            <a:r>
              <a:rPr lang="en-US" altLang="ko-KR" sz="2000" b="0" i="0" dirty="0">
                <a:effectLst/>
                <a:latin typeface="Spoqa Han Sans"/>
              </a:rPr>
              <a:t>. </a:t>
            </a:r>
            <a:r>
              <a:rPr lang="ko-KR" altLang="en-US" sz="2000" b="0" i="0" dirty="0">
                <a:effectLst/>
                <a:latin typeface="Spoqa Han Sans"/>
              </a:rPr>
              <a:t>즉</a:t>
            </a:r>
            <a:r>
              <a:rPr lang="en-US" altLang="ko-KR" sz="2000" b="0" i="0" dirty="0">
                <a:effectLst/>
                <a:latin typeface="Spoqa Han Sans"/>
              </a:rPr>
              <a:t>, </a:t>
            </a:r>
            <a:r>
              <a:rPr lang="ko-KR" altLang="en-US" sz="2000" b="0" i="0" dirty="0">
                <a:effectLst/>
                <a:latin typeface="Spoqa Han Sans"/>
              </a:rPr>
              <a:t>값 타입 메소드를 호출한 구조체 인스턴스와 메소드 내에서 사용하는 구조체 인스턴스는 서로 다른 구조체인 것이다</a:t>
            </a:r>
            <a:r>
              <a:rPr lang="en-US" altLang="ko-KR" sz="2000" b="0" i="0" dirty="0">
                <a:effectLst/>
                <a:latin typeface="Spoqa Han Sans"/>
              </a:rPr>
              <a:t>. </a:t>
            </a:r>
            <a:r>
              <a:rPr lang="ko-KR" altLang="en-US" sz="2000" b="0" i="0" dirty="0">
                <a:effectLst/>
                <a:latin typeface="Spoqa Han Sans"/>
              </a:rPr>
              <a:t>그렇기 때문에 위의 코드와 같이 값이 변하지 않는 것이다</a:t>
            </a:r>
            <a:r>
              <a:rPr lang="en-US" altLang="ko-KR" sz="2000" b="0" i="0" dirty="0"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FAE4D-1BBA-45E4-A87B-5949EAFF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50" y="1072578"/>
            <a:ext cx="6313297" cy="40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4201</TotalTime>
  <Words>355</Words>
  <Application>Microsoft Office PowerPoint</Application>
  <PresentationFormat>A4 용지(210x297mm)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Spoqa Han Sans</vt:lpstr>
      <vt:lpstr>맑은 고딕</vt:lpstr>
      <vt:lpstr>Arial</vt:lpstr>
      <vt:lpstr>Calibri</vt:lpstr>
      <vt:lpstr>Calibri Light</vt:lpstr>
      <vt:lpstr>Wingdings</vt:lpstr>
      <vt:lpstr>Office Theme</vt:lpstr>
      <vt:lpstr>Golang</vt:lpstr>
      <vt:lpstr>Outline</vt:lpstr>
      <vt:lpstr>구조체</vt:lpstr>
      <vt:lpstr>구조체</vt:lpstr>
      <vt:lpstr>구조체 필드 접근</vt:lpstr>
      <vt:lpstr>메소드</vt:lpstr>
      <vt:lpstr>메소드</vt:lpstr>
      <vt:lpstr>메소드</vt:lpstr>
      <vt:lpstr>메소드</vt:lpstr>
      <vt:lpstr>메소드</vt:lpstr>
      <vt:lpstr>슬라이스</vt:lpstr>
      <vt:lpstr>슬라이스</vt:lpstr>
      <vt:lpstr>맵</vt:lpstr>
      <vt:lpstr>고루틴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김 지범</cp:lastModifiedBy>
  <cp:revision>23</cp:revision>
  <dcterms:created xsi:type="dcterms:W3CDTF">2022-01-25T08:08:04Z</dcterms:created>
  <dcterms:modified xsi:type="dcterms:W3CDTF">2022-02-21T01:59:13Z</dcterms:modified>
</cp:coreProperties>
</file>