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44" r:id="rId1"/>
  </p:sldMasterIdLst>
  <p:notesMasterIdLst>
    <p:notesMasterId r:id="rId8"/>
  </p:notesMasterIdLst>
  <p:sldIdLst>
    <p:sldId id="256" r:id="rId2"/>
    <p:sldId id="257" r:id="rId3"/>
    <p:sldId id="305" r:id="rId4"/>
    <p:sldId id="366" r:id="rId5"/>
    <p:sldId id="365" r:id="rId6"/>
    <p:sldId id="261" r:id="rId7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최진욱" initials="최" lastIdx="1" clrIdx="0">
    <p:extLst>
      <p:ext uri="{19B8F6BF-5375-455C-9EA6-DF929625EA0E}">
        <p15:presenceInfo xmlns:p15="http://schemas.microsoft.com/office/powerpoint/2012/main" userId="S::jwc9507@mail.hongik.ac.kr::99ed9333-cc42-4b41-9f9a-a6e0995e78b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48"/>
    <a:srgbClr val="DFE4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574"/>
    <p:restoredTop sz="89855"/>
  </p:normalViewPr>
  <p:slideViewPr>
    <p:cSldViewPr snapToGrid="0" snapToObjects="1" showGuides="1">
      <p:cViewPr varScale="1">
        <p:scale>
          <a:sx n="95" d="100"/>
          <a:sy n="95" d="100"/>
        </p:scale>
        <p:origin x="608" y="192"/>
      </p:cViewPr>
      <p:guideLst>
        <p:guide orient="horz" pos="2137"/>
        <p:guide pos="3840"/>
      </p:guideLst>
    </p:cSldViewPr>
  </p:slideViewPr>
  <p:notesTextViewPr>
    <p:cViewPr>
      <p:scale>
        <a:sx n="95" d="100"/>
        <a:sy n="95" d="100"/>
      </p:scale>
      <p:origin x="0" y="0"/>
    </p:cViewPr>
  </p:notesTextViewPr>
  <p:notesViewPr>
    <p:cSldViewPr snapToGrid="0" snapToObjects="1" showGuides="1">
      <p:cViewPr varScale="1">
        <p:scale>
          <a:sx n="97" d="100"/>
          <a:sy n="97" d="100"/>
        </p:scale>
        <p:origin x="4328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852303-ABE6-2C44-B445-FC2D2FACCD81}" type="datetimeFigureOut">
              <a:rPr kumimoji="1" lang="ko-Kore-KR" altLang="en-US" smtClean="0"/>
              <a:t>2023. 1. 12.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5CD8F2-563F-614B-A6BC-615A44E2F09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84404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5CD8F2-563F-614B-A6BC-615A44E2F099}" type="slidenum">
              <a:rPr kumimoji="1" lang="ko-Kore-KR" altLang="en-US" smtClean="0"/>
              <a:t>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888019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5CD8F2-563F-614B-A6BC-615A44E2F099}" type="slidenum">
              <a:rPr kumimoji="1" lang="ko-Kore-KR" altLang="en-US" smtClean="0"/>
              <a:t>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29638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2664C4-7220-0805-83C3-E79B2927D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4956082-B612-BD4E-4E8D-BCAD48F7C3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9EA3D6-5ABD-A267-BE69-10D4CB919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3C520-C71B-7747-9503-487D0F38D8DA}" type="datetimeFigureOut">
              <a:rPr kumimoji="1" lang="ko-Kore-KR" altLang="en-US" smtClean="0"/>
              <a:t>2023. 1. 12.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7B7108-335B-1242-14DB-C83F5E61C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3F5FAE-3D19-6CD7-FA1B-F45F11DFE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D25D1-93AC-CE4B-A985-D165E42BF21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id="{BEE35E9B-2490-2F32-72DC-11A4744BF26B}"/>
              </a:ext>
            </a:extLst>
          </p:cNvPr>
          <p:cNvCxnSpPr>
            <a:cxnSpLocks/>
          </p:cNvCxnSpPr>
          <p:nvPr userDrawn="1"/>
        </p:nvCxnSpPr>
        <p:spPr>
          <a:xfrm>
            <a:off x="1343040" y="1463040"/>
            <a:ext cx="9505920" cy="0"/>
          </a:xfrm>
          <a:prstGeom prst="line">
            <a:avLst/>
          </a:prstGeom>
          <a:ln w="57150">
            <a:solidFill>
              <a:srgbClr val="0020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8A788213-F867-7DF8-5A50-AEBF9D80F247}"/>
              </a:ext>
            </a:extLst>
          </p:cNvPr>
          <p:cNvCxnSpPr>
            <a:cxnSpLocks/>
          </p:cNvCxnSpPr>
          <p:nvPr userDrawn="1"/>
        </p:nvCxnSpPr>
        <p:spPr>
          <a:xfrm>
            <a:off x="1343040" y="3028604"/>
            <a:ext cx="9505920" cy="0"/>
          </a:xfrm>
          <a:prstGeom prst="line">
            <a:avLst/>
          </a:prstGeom>
          <a:ln w="57150">
            <a:solidFill>
              <a:srgbClr val="0020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9C09094-21EA-4804-9C9A-21C875810BC3}"/>
              </a:ext>
            </a:extLst>
          </p:cNvPr>
          <p:cNvSpPr txBox="1"/>
          <p:nvPr userDrawn="1"/>
        </p:nvSpPr>
        <p:spPr>
          <a:xfrm>
            <a:off x="2891853" y="6165237"/>
            <a:ext cx="64082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b="1" i="0" dirty="0" err="1">
                <a:solidFill>
                  <a:srgbClr val="002048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Hongik</a:t>
            </a:r>
            <a:r>
              <a:rPr kumimoji="1" lang="en-US" altLang="ko-Kore-KR" b="1" i="0" dirty="0">
                <a:solidFill>
                  <a:srgbClr val="002048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 UNIVERSITY</a:t>
            </a:r>
          </a:p>
          <a:p>
            <a:pPr algn="ctr"/>
            <a:r>
              <a:rPr kumimoji="1" lang="en-US" altLang="ko-Kore-KR" b="1" i="0" dirty="0">
                <a:solidFill>
                  <a:srgbClr val="002048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HIGH-PERFORMANCE DATA PROCESSING &amp; ANALYSIS LAB</a:t>
            </a:r>
            <a:endParaRPr kumimoji="1" lang="ko-Kore-KR" altLang="en-US" b="1" i="0" dirty="0">
              <a:solidFill>
                <a:srgbClr val="002048"/>
              </a:solidFill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  <a:p>
            <a:pPr algn="ctr"/>
            <a:endParaRPr kumimoji="1" lang="ko-Kore-KR" altLang="en-US" b="1" i="0" dirty="0">
              <a:solidFill>
                <a:srgbClr val="002048"/>
              </a:solidFill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  <a:p>
            <a:pPr algn="ctr"/>
            <a:endParaRPr kumimoji="1" lang="ko-Kore-KR" altLang="en-US" b="1" i="0" dirty="0">
              <a:solidFill>
                <a:srgbClr val="002048"/>
              </a:solidFill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111992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E915A4-ECC2-EDA5-293A-5236482B3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5E8BEB2-A77E-877D-C836-AAB31CB18D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01679A-CE6F-0651-F26E-447DEBDD7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09D16-30AA-5143-9710-1247EA6F2676}" type="datetime1">
              <a:rPr kumimoji="1" lang="ko-KR" altLang="en-US" smtClean="0"/>
              <a:t>2023. 1. 12.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E24041-810C-E2BE-4663-99CAE7D2E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BCB89B-E11C-9EFD-5FE2-98B0F2707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7" name="육각형[H] 6">
            <a:extLst>
              <a:ext uri="{FF2B5EF4-FFF2-40B4-BE49-F238E27FC236}">
                <a16:creationId xmlns:a16="http://schemas.microsoft.com/office/drawing/2014/main" id="{C3DD8A63-238F-A744-D953-1429E61423C6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F45FB2F8-C9EE-B04B-D639-2EBDC3653765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272532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64D1544-70D6-783E-B26D-FAD05BBAE1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493FAEE-A7CD-318F-C8BA-8EB0E273F4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17E55B-386D-87BE-E9F5-F4872613B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9D9A0-52F9-5C45-AA64-FB7292FC530D}" type="datetime1">
              <a:rPr kumimoji="1" lang="ko-KR" altLang="en-US" smtClean="0"/>
              <a:t>2023. 1. 12.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7DFB11-19E0-7C7E-1CC4-A70CE4E0D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D459A3-BE7B-91D5-BC60-C0AAC1B3E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7" name="육각형[H] 6">
            <a:extLst>
              <a:ext uri="{FF2B5EF4-FFF2-40B4-BE49-F238E27FC236}">
                <a16:creationId xmlns:a16="http://schemas.microsoft.com/office/drawing/2014/main" id="{C885373F-4EE1-E1B4-9DA8-483159204962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457DAC94-9948-1454-9692-79C44201BF7A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9924235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7D220E-BEDA-BE44-8DD3-2C00523606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3241"/>
            <a:ext cx="10515600" cy="2364410"/>
          </a:xfrm>
          <a:noFill/>
          <a:ln>
            <a:noFill/>
          </a:ln>
        </p:spPr>
        <p:txBody>
          <a:bodyPr/>
          <a:lstStyle>
            <a:lvl1pPr>
              <a:defRPr>
                <a:solidFill>
                  <a:srgbClr val="002048"/>
                </a:solidFill>
              </a:defRPr>
            </a:lvl1pPr>
            <a:lvl2pPr>
              <a:defRPr>
                <a:solidFill>
                  <a:srgbClr val="002048"/>
                </a:solidFill>
              </a:defRPr>
            </a:lvl2pPr>
            <a:lvl3pPr>
              <a:defRPr>
                <a:solidFill>
                  <a:srgbClr val="002048"/>
                </a:solidFill>
              </a:defRPr>
            </a:lvl3pPr>
            <a:lvl4pPr>
              <a:defRPr>
                <a:solidFill>
                  <a:srgbClr val="002048"/>
                </a:solidFill>
              </a:defRPr>
            </a:lvl4pPr>
            <a:lvl5pPr>
              <a:defRPr>
                <a:solidFill>
                  <a:srgbClr val="002048"/>
                </a:solidFill>
              </a:defRPr>
            </a:lvl5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  <a:endParaRPr kumimoji="1" lang="ko-Kore-KR" altLang="en-US" dirty="0"/>
          </a:p>
        </p:txBody>
      </p:sp>
      <p:sp>
        <p:nvSpPr>
          <p:cNvPr id="9" name="육각형[H] 8">
            <a:extLst>
              <a:ext uri="{FF2B5EF4-FFF2-40B4-BE49-F238E27FC236}">
                <a16:creationId xmlns:a16="http://schemas.microsoft.com/office/drawing/2014/main" id="{C34C40C6-2FCC-994F-924D-CECF2EA81C7E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C6F439-A510-3846-AAA1-B51886DDA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600" y="6246275"/>
            <a:ext cx="381600" cy="381600"/>
          </a:xfrm>
        </p:spPr>
        <p:txBody>
          <a:bodyPr/>
          <a:lstStyle>
            <a:lvl1pPr algn="ctr">
              <a:defRPr sz="1300" b="1">
                <a:solidFill>
                  <a:srgbClr val="002048"/>
                </a:solidFill>
              </a:defRPr>
            </a:lvl1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C7F374-D800-EF4C-837D-130815528D12}"/>
              </a:ext>
            </a:extLst>
          </p:cNvPr>
          <p:cNvSpPr txBox="1"/>
          <p:nvPr userDrawn="1"/>
        </p:nvSpPr>
        <p:spPr>
          <a:xfrm>
            <a:off x="838200" y="381965"/>
            <a:ext cx="26797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4400" b="1" i="0" dirty="0">
                <a:solidFill>
                  <a:srgbClr val="002048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Contents</a:t>
            </a:r>
            <a:endParaRPr kumimoji="1" lang="ko-Kore-KR" altLang="en-US" sz="4400" b="1" i="0" dirty="0">
              <a:solidFill>
                <a:srgbClr val="002048"/>
              </a:solidFill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35224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+내용(투명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5B89DB-39D0-7441-BE08-B75E0D1DB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072" y="0"/>
            <a:ext cx="10515600" cy="1325563"/>
          </a:xfrm>
        </p:spPr>
        <p:txBody>
          <a:bodyPr>
            <a:normAutofit/>
          </a:bodyPr>
          <a:lstStyle>
            <a:lvl1pPr>
              <a:defRPr sz="4400" b="1" i="0">
                <a:solidFill>
                  <a:srgbClr val="002048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defRPr>
            </a:lvl1pPr>
          </a:lstStyle>
          <a:p>
            <a:r>
              <a:rPr kumimoji="1" lang="ko-KR" altLang="en-US" dirty="0"/>
              <a:t>마스터 제목 스타일 편집</a:t>
            </a:r>
            <a:endParaRPr kumimoji="1" lang="ko-Kore-KR" altLang="en-US" dirty="0"/>
          </a:p>
        </p:txBody>
      </p:sp>
      <p:sp>
        <p:nvSpPr>
          <p:cNvPr id="6" name="육각형[H] 5">
            <a:extLst>
              <a:ext uri="{FF2B5EF4-FFF2-40B4-BE49-F238E27FC236}">
                <a16:creationId xmlns:a16="http://schemas.microsoft.com/office/drawing/2014/main" id="{61CC03DF-CDD2-C14F-B4C2-ABB9F6DF3028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EBB34605-E94D-954F-8DD3-FC914269F247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  <p:sp>
        <p:nvSpPr>
          <p:cNvPr id="5" name="내용 개체 틀 7">
            <a:extLst>
              <a:ext uri="{FF2B5EF4-FFF2-40B4-BE49-F238E27FC236}">
                <a16:creationId xmlns:a16="http://schemas.microsoft.com/office/drawing/2014/main" id="{6CEF3912-C6CD-8D41-9994-981438DF72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3241"/>
            <a:ext cx="10515600" cy="2364410"/>
          </a:xfrm>
        </p:spPr>
        <p:txBody>
          <a:bodyPr/>
          <a:lstStyle/>
          <a:p>
            <a:r>
              <a:rPr lang="ko-Kore-KR" altLang="en-US" dirty="0"/>
              <a:t>부제</a:t>
            </a:r>
            <a:endParaRPr lang="en-US" altLang="ko-Kore-KR" dirty="0"/>
          </a:p>
          <a:p>
            <a:pPr lvl="1"/>
            <a:r>
              <a:rPr lang="ko-Kore-KR" altLang="en-US" dirty="0"/>
              <a:t>내용</a:t>
            </a:r>
          </a:p>
        </p:txBody>
      </p:sp>
    </p:spTree>
    <p:extLst>
      <p:ext uri="{BB962C8B-B14F-4D97-AF65-F5344CB8AC3E}">
        <p14:creationId xmlns:p14="http://schemas.microsoft.com/office/powerpoint/2010/main" val="11561827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끝인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8A07ABFE-91CA-984F-B534-9772AD56314B}"/>
              </a:ext>
            </a:extLst>
          </p:cNvPr>
          <p:cNvCxnSpPr>
            <a:cxnSpLocks/>
          </p:cNvCxnSpPr>
          <p:nvPr userDrawn="1"/>
        </p:nvCxnSpPr>
        <p:spPr>
          <a:xfrm>
            <a:off x="1343040" y="2660244"/>
            <a:ext cx="9505920" cy="0"/>
          </a:xfrm>
          <a:prstGeom prst="line">
            <a:avLst/>
          </a:prstGeom>
          <a:ln w="57150">
            <a:solidFill>
              <a:srgbClr val="0020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76AEA993-58B1-4647-8D9B-8E34A88ACFCA}"/>
              </a:ext>
            </a:extLst>
          </p:cNvPr>
          <p:cNvCxnSpPr>
            <a:cxnSpLocks/>
          </p:cNvCxnSpPr>
          <p:nvPr userDrawn="1"/>
        </p:nvCxnSpPr>
        <p:spPr>
          <a:xfrm>
            <a:off x="1343040" y="4225808"/>
            <a:ext cx="9505920" cy="0"/>
          </a:xfrm>
          <a:prstGeom prst="line">
            <a:avLst/>
          </a:prstGeom>
          <a:ln w="57150">
            <a:solidFill>
              <a:srgbClr val="0020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8117789-BC2E-A942-BEFC-0B8B4EC7970A}"/>
              </a:ext>
            </a:extLst>
          </p:cNvPr>
          <p:cNvSpPr txBox="1"/>
          <p:nvPr userDrawn="1"/>
        </p:nvSpPr>
        <p:spPr>
          <a:xfrm>
            <a:off x="2891853" y="6165237"/>
            <a:ext cx="64082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b="1" i="0" dirty="0" err="1">
                <a:solidFill>
                  <a:srgbClr val="002048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Hongik</a:t>
            </a:r>
            <a:r>
              <a:rPr kumimoji="1" lang="en-US" altLang="ko-Kore-KR" b="1" i="0" dirty="0">
                <a:solidFill>
                  <a:srgbClr val="002048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 UNIVERSITY</a:t>
            </a:r>
          </a:p>
          <a:p>
            <a:pPr algn="ctr"/>
            <a:r>
              <a:rPr kumimoji="1" lang="en-US" altLang="ko-Kore-KR" b="1" i="0" dirty="0">
                <a:solidFill>
                  <a:srgbClr val="002048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HIGH-PERFORMANCE DATA PROCESSING &amp; ANALYSIS LAB</a:t>
            </a:r>
            <a:endParaRPr kumimoji="1" lang="ko-Kore-KR" altLang="en-US" b="1" i="0" dirty="0">
              <a:solidFill>
                <a:srgbClr val="002048"/>
              </a:solidFill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  <a:p>
            <a:pPr algn="ctr"/>
            <a:endParaRPr kumimoji="1" lang="ko-Kore-KR" altLang="en-US" b="1" i="0" dirty="0">
              <a:solidFill>
                <a:srgbClr val="002048"/>
              </a:solidFill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  <a:p>
            <a:pPr algn="ctr"/>
            <a:endParaRPr kumimoji="1" lang="ko-Kore-KR" altLang="en-US" b="1" i="0" dirty="0">
              <a:solidFill>
                <a:srgbClr val="002048"/>
              </a:solidFill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C6CD04-0CFF-F443-9DD4-1297FFDD8AF3}"/>
              </a:ext>
            </a:extLst>
          </p:cNvPr>
          <p:cNvSpPr txBox="1"/>
          <p:nvPr userDrawn="1"/>
        </p:nvSpPr>
        <p:spPr>
          <a:xfrm>
            <a:off x="3742599" y="2889028"/>
            <a:ext cx="470680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6600" b="1" i="0" dirty="0">
                <a:solidFill>
                  <a:srgbClr val="002048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Thank You!</a:t>
            </a:r>
            <a:endParaRPr kumimoji="1" lang="ko-Kore-KR" altLang="en-US" sz="6600" b="1" i="0" dirty="0">
              <a:solidFill>
                <a:srgbClr val="002048"/>
              </a:solidFill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6187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AB5164-F69D-464A-AA1F-AF799D13B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>
            <a:normAutofit/>
          </a:bodyPr>
          <a:lstStyle>
            <a:lvl1pPr>
              <a:defRPr sz="4400" b="1" i="0">
                <a:solidFill>
                  <a:srgbClr val="002048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7D220E-BEDA-BE44-8DD3-2C00523606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3241"/>
            <a:ext cx="10515600" cy="2364410"/>
          </a:xfrm>
          <a:solidFill>
            <a:srgbClr val="DFE4EF"/>
          </a:solidFill>
          <a:ln>
            <a:solidFill>
              <a:srgbClr val="DFE4EF"/>
            </a:solidFill>
          </a:ln>
        </p:spPr>
        <p:txBody>
          <a:bodyPr lIns="72000" tIns="108000"/>
          <a:lstStyle>
            <a:lvl1pPr>
              <a:defRPr>
                <a:solidFill>
                  <a:srgbClr val="002048"/>
                </a:solidFill>
              </a:defRPr>
            </a:lvl1pPr>
            <a:lvl2pPr>
              <a:defRPr>
                <a:solidFill>
                  <a:srgbClr val="002048"/>
                </a:solidFill>
              </a:defRPr>
            </a:lvl2pPr>
            <a:lvl3pPr>
              <a:defRPr>
                <a:solidFill>
                  <a:srgbClr val="002048"/>
                </a:solidFill>
              </a:defRPr>
            </a:lvl3pPr>
            <a:lvl4pPr>
              <a:defRPr>
                <a:solidFill>
                  <a:srgbClr val="002048"/>
                </a:solidFill>
              </a:defRPr>
            </a:lvl4pPr>
            <a:lvl5pPr>
              <a:defRPr>
                <a:solidFill>
                  <a:srgbClr val="002048"/>
                </a:solidFill>
              </a:defRPr>
            </a:lvl5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  <a:endParaRPr kumimoji="1" lang="ko-Kore-KR" altLang="en-US" dirty="0"/>
          </a:p>
        </p:txBody>
      </p:sp>
      <p:sp>
        <p:nvSpPr>
          <p:cNvPr id="9" name="육각형[H] 8">
            <a:extLst>
              <a:ext uri="{FF2B5EF4-FFF2-40B4-BE49-F238E27FC236}">
                <a16:creationId xmlns:a16="http://schemas.microsoft.com/office/drawing/2014/main" id="{C34C40C6-2FCC-994F-924D-CECF2EA81C7E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ABE4C6D7-6483-2849-8BE4-7A2B8E835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600" y="6246275"/>
            <a:ext cx="381600" cy="381600"/>
          </a:xfrm>
        </p:spPr>
        <p:txBody>
          <a:bodyPr/>
          <a:lstStyle>
            <a:lvl1pPr algn="ctr">
              <a:defRPr sz="1300" b="1">
                <a:solidFill>
                  <a:srgbClr val="002048"/>
                </a:solidFill>
              </a:defRPr>
            </a:lvl1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6052285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CDC4B7-B058-A942-84E5-67493AFEC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E0A45E-D8A3-9D44-BEAE-94EF1EF33A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80C0E81-6613-7C42-AD5C-FC0772FEA1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7090BA6-D622-E44D-AD84-27C4C78C4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7CCFD-7D77-B248-B347-19C1D471A750}" type="datetime1">
              <a:rPr kumimoji="1" lang="ko-KR" altLang="en-US" smtClean="0"/>
              <a:t>2023. 1. 12.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5283DB7-6420-114E-A428-74C83B33C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5D7A0D6-491A-524A-9F91-3F9493B3E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8" name="육각형[H] 7">
            <a:extLst>
              <a:ext uri="{FF2B5EF4-FFF2-40B4-BE49-F238E27FC236}">
                <a16:creationId xmlns:a16="http://schemas.microsoft.com/office/drawing/2014/main" id="{7C093DEE-71F1-1A43-A75B-C27CC9F0236B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ADAFD48E-FA6C-9F45-B6EA-F8F2A67796FF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597281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63A1D-E419-860A-4C15-BA9E851B4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39D50C-5530-8D80-A780-BBF58CB0EB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DB38EC-A746-BC72-AD7E-FEA8C112F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3C520-C71B-7747-9503-487D0F38D8DA}" type="datetimeFigureOut">
              <a:rPr kumimoji="1" lang="ko-Kore-KR" altLang="en-US" smtClean="0"/>
              <a:t>2023. 1. 12.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1E7EC1-32C3-E24A-7B5C-FC0BFEC7C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C25981-3DF1-FF59-4CB5-FA25F2336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  <p:sp>
        <p:nvSpPr>
          <p:cNvPr id="7" name="육각형[H] 6">
            <a:extLst>
              <a:ext uri="{FF2B5EF4-FFF2-40B4-BE49-F238E27FC236}">
                <a16:creationId xmlns:a16="http://schemas.microsoft.com/office/drawing/2014/main" id="{A39814FA-E996-4B66-91F2-DE138CFE8C5D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43505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95EF6F-836D-C8A9-CFD3-8A0FF7507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2B5EEA9-99C2-9050-DFB1-CDEDA3DB9B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4CA5F7-8F39-E87D-51F1-278D0FD10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F067A-D65E-5147-B493-9C45AC64BCC9}" type="datetime1">
              <a:rPr kumimoji="1" lang="ko-KR" altLang="en-US" smtClean="0"/>
              <a:t>2023. 1. 12.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DEC585-846B-553C-F715-0CABC523B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61CAFC-FA2B-35DF-43D6-B48305438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7" name="육각형[H] 6">
            <a:extLst>
              <a:ext uri="{FF2B5EF4-FFF2-40B4-BE49-F238E27FC236}">
                <a16:creationId xmlns:a16="http://schemas.microsoft.com/office/drawing/2014/main" id="{6E5EEF14-3F29-1A7A-ACBE-ECC041FC1445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79199FD5-85EB-4699-139B-A1DD3E90A7A0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814680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4FF42E-1A50-8895-38A7-D30D4936C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1E91A1-00D5-AD48-2024-9E2DF00C4F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8EC22C2-A42A-7CD7-6592-A34BCE339C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E091913-4381-5D93-C000-97B99F7A8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7CCFD-7D77-B248-B347-19C1D471A750}" type="datetime1">
              <a:rPr kumimoji="1" lang="ko-KR" altLang="en-US" smtClean="0"/>
              <a:t>2023. 1. 12.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14844C2-65E9-032E-DB72-04F92A312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65CDE1A-88E5-294E-3FA5-C0BC74DA3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8" name="육각형[H] 7">
            <a:extLst>
              <a:ext uri="{FF2B5EF4-FFF2-40B4-BE49-F238E27FC236}">
                <a16:creationId xmlns:a16="http://schemas.microsoft.com/office/drawing/2014/main" id="{31DEBB50-7D22-8840-2471-2DE1B7A216EA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0E0DB38A-2CF6-D4DE-D5A0-51B7D21A6C3E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117531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FE7984-EF59-BCAA-DB3B-146052E3F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50C859-D38B-732A-8B2B-101972D42A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78D5E53-21A9-EB41-4FB0-DEBC48547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CD59093-05D1-E087-64AD-C6666A62A9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E99BC21-8A80-AB98-AE49-FE024CA403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8E0954A-4381-4E6F-261C-5368807CC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3F041-96C6-7444-AB48-2B311907FF4B}" type="datetime1">
              <a:rPr kumimoji="1" lang="ko-KR" altLang="en-US" smtClean="0"/>
              <a:t>2023. 1. 12.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0434DB4-2FC4-8400-05A0-23D7508E9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BADBC48-E61E-C04E-A1E6-6BDCDBFA7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10" name="육각형[H] 9">
            <a:extLst>
              <a:ext uri="{FF2B5EF4-FFF2-40B4-BE49-F238E27FC236}">
                <a16:creationId xmlns:a16="http://schemas.microsoft.com/office/drawing/2014/main" id="{AA85E2AB-9D68-EFCF-BDF7-8925AED33B8C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슬라이드 번호 개체 틀 5">
            <a:extLst>
              <a:ext uri="{FF2B5EF4-FFF2-40B4-BE49-F238E27FC236}">
                <a16:creationId xmlns:a16="http://schemas.microsoft.com/office/drawing/2014/main" id="{0BABA0A6-5EDE-F07E-9DD5-4AA64303FAE1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78390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66738A-1A8D-4B5C-E995-C2637F83A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CDBDDDC-64AD-F4FF-B28F-45AEDE690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C22A3-9C76-684A-9FFE-71649C8832B4}" type="datetime1">
              <a:rPr kumimoji="1" lang="ko-KR" altLang="en-US" smtClean="0"/>
              <a:t>2023. 1. 12.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E3E358E-37CB-BCDA-4522-2809D81A8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826CCE6-56AF-F95C-2110-4DD7585C6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98952256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EE6ADC3-C41D-189D-BEAC-A0CAEB400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3C520-C71B-7747-9503-487D0F38D8DA}" type="datetimeFigureOut">
              <a:rPr kumimoji="1" lang="ko-Kore-KR" altLang="en-US" smtClean="0"/>
              <a:t>2023. 1. 12.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A84A57E-BF1A-36C7-C37B-0AFFF2E25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C5E6C5C-84AD-75FB-9A00-3DD775B33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D25D1-93AC-CE4B-A985-D165E42BF21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5" name="육각형[H] 4">
            <a:extLst>
              <a:ext uri="{FF2B5EF4-FFF2-40B4-BE49-F238E27FC236}">
                <a16:creationId xmlns:a16="http://schemas.microsoft.com/office/drawing/2014/main" id="{4F250825-D642-7EAC-DE0F-8178766AB563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ABE78C-2E62-99C7-C291-DA0930C2C8F5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29153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9B27F-E8F6-F18D-8F25-F1D58B953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DA3B5D-2658-1DA6-2331-F650F7EAD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558F3D2-26AE-B2C8-137F-3DB66583E3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4C5C0BD-34EE-714F-BE03-8267B587B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9EC70-E7A0-9745-805B-8CCC79D28A80}" type="datetime1">
              <a:rPr kumimoji="1" lang="ko-KR" altLang="en-US" smtClean="0"/>
              <a:t>2023. 1. 12.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DD65A7-1B26-DC0A-2D3A-9075B4BDE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D5AA5AF-8212-C0D4-6EDE-379B7B7A8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8" name="육각형[H] 7">
            <a:extLst>
              <a:ext uri="{FF2B5EF4-FFF2-40B4-BE49-F238E27FC236}">
                <a16:creationId xmlns:a16="http://schemas.microsoft.com/office/drawing/2014/main" id="{4769F517-6AC2-4E3C-E113-3ED655D1F7E9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1A03C870-CA70-8720-FB74-EC7489777A74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899582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E53143-A715-F19A-3328-434C0CA5F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5D1743C-A1DD-E2F5-AC5F-03CADD897E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C098A54-D802-52D4-33B0-150B24AECF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47FB44-8303-4FC5-9325-D71E82ADC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B4A07-74D2-0E4E-8B6C-A6407890C373}" type="datetime1">
              <a:rPr kumimoji="1" lang="ko-KR" altLang="en-US" smtClean="0"/>
              <a:t>2023. 1. 12.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2D6021-07DB-C6AD-1278-38CFDE90D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F60505-3B41-7D2D-42F8-4483C67B0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8" name="육각형[H] 7">
            <a:extLst>
              <a:ext uri="{FF2B5EF4-FFF2-40B4-BE49-F238E27FC236}">
                <a16:creationId xmlns:a16="http://schemas.microsoft.com/office/drawing/2014/main" id="{71195AF2-DEF8-E14A-6FFD-4C83216D7E7E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44964038-B569-E37A-8C84-7BD4C32DEF20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054524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E4870CF-7830-38A8-DC05-75A30738C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DA97C7-EE03-C005-ADFF-47FE231AAB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98277D-858E-3640-19B6-8831B0B3AB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7C22A3-9C76-684A-9FFE-71649C8832B4}" type="datetime1">
              <a:rPr kumimoji="1" lang="ko-KR" altLang="en-US" smtClean="0"/>
              <a:t>2023. 1. 12.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A27B9C-59D9-FF7B-851D-29B4FE1FEB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A9BB2F-7A60-023A-1588-FE290D18B9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0C87E6D-7F6D-5A5D-2101-B47C8A1EEE9C}"/>
              </a:ext>
            </a:extLst>
          </p:cNvPr>
          <p:cNvSpPr/>
          <p:nvPr userDrawn="1"/>
        </p:nvSpPr>
        <p:spPr>
          <a:xfrm>
            <a:off x="0" y="0"/>
            <a:ext cx="284480" cy="6858000"/>
          </a:xfrm>
          <a:prstGeom prst="rect">
            <a:avLst/>
          </a:prstGeom>
          <a:solidFill>
            <a:srgbClr val="0020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125734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5" r:id="rId1"/>
    <p:sldLayoutId id="2147483846" r:id="rId2"/>
    <p:sldLayoutId id="2147483847" r:id="rId3"/>
    <p:sldLayoutId id="2147483848" r:id="rId4"/>
    <p:sldLayoutId id="2147483849" r:id="rId5"/>
    <p:sldLayoutId id="2147483850" r:id="rId6"/>
    <p:sldLayoutId id="2147483851" r:id="rId7"/>
    <p:sldLayoutId id="2147483852" r:id="rId8"/>
    <p:sldLayoutId id="2147483853" r:id="rId9"/>
    <p:sldLayoutId id="2147483854" r:id="rId10"/>
    <p:sldLayoutId id="2147483855" r:id="rId11"/>
    <p:sldLayoutId id="2147483856" r:id="rId12"/>
    <p:sldLayoutId id="2147483857" r:id="rId13"/>
    <p:sldLayoutId id="2147483858" r:id="rId14"/>
    <p:sldLayoutId id="2147483650" r:id="rId15"/>
    <p:sldLayoutId id="2147483652" r:id="rId1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21C349-3812-8C4D-A30E-83052785D2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94076"/>
            <a:ext cx="9144000" cy="949320"/>
          </a:xfrm>
        </p:spPr>
        <p:txBody>
          <a:bodyPr/>
          <a:lstStyle/>
          <a:p>
            <a:r>
              <a:rPr kumimoji="1" lang="en-US" altLang="ko-Kore-KR" b="1" dirty="0">
                <a:solidFill>
                  <a:srgbClr val="002048"/>
                </a:solidFill>
              </a:rPr>
              <a:t>Weekly Report</a:t>
            </a:r>
            <a:endParaRPr kumimoji="1" lang="ko-Kore-KR" altLang="en-US" b="1" dirty="0">
              <a:solidFill>
                <a:srgbClr val="002048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A9AD95B-DF00-E944-846E-6755C1DA75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84686"/>
            <a:ext cx="9144000" cy="758478"/>
          </a:xfrm>
        </p:spPr>
        <p:txBody>
          <a:bodyPr/>
          <a:lstStyle/>
          <a:p>
            <a:r>
              <a:rPr kumimoji="1" lang="en-US" altLang="ko-Kore-KR" dirty="0" err="1"/>
              <a:t>Jibeom</a:t>
            </a:r>
            <a:r>
              <a:rPr kumimoji="1" lang="en-US" altLang="ko-Kore-KR" dirty="0"/>
              <a:t> Kim</a:t>
            </a:r>
            <a:endParaRPr kumimoji="1" lang="ko-Kore-KR" altLang="en-US" dirty="0">
              <a:solidFill>
                <a:srgbClr val="00204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3351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A04994E7-2B9F-F44B-ACAC-20B969C10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6941"/>
            <a:ext cx="10515600" cy="503093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ore-KR" dirty="0"/>
              <a:t>Weekly Report</a:t>
            </a:r>
          </a:p>
          <a:p>
            <a:pPr>
              <a:lnSpc>
                <a:spcPct val="100000"/>
              </a:lnSpc>
            </a:pPr>
            <a:r>
              <a:rPr lang="en-US" altLang="ko-Kore-KR" dirty="0"/>
              <a:t>Summary of this week’s work</a:t>
            </a:r>
            <a:endParaRPr lang="en-US" altLang="ko-KR" dirty="0"/>
          </a:p>
          <a:p>
            <a:pPr>
              <a:lnSpc>
                <a:spcPct val="100000"/>
              </a:lnSpc>
            </a:pPr>
            <a:r>
              <a:rPr lang="en-US" altLang="ko-KR" dirty="0"/>
              <a:t>Action Item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0BC184-CC3B-C84F-8945-600522FB6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2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340101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AB51B2-AC17-FD43-B263-ED9E301F2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ore-KR" dirty="0"/>
              <a:t>Weekly Report</a:t>
            </a:r>
            <a:endParaRPr kumimoji="1" lang="ko-Kore-KR" altLang="en-US" sz="32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9FF1459-F9C2-1D40-83EF-8DB19310F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pPr/>
              <a:t>3</a:t>
            </a:fld>
            <a:endParaRPr kumimoji="1" lang="ko-Kore-KR" altLang="en-US" dirty="0"/>
          </a:p>
        </p:txBody>
      </p:sp>
      <p:pic>
        <p:nvPicPr>
          <p:cNvPr id="5" name="그림 4" descr="테이블이(가) 표시된 사진&#10;&#10;자동 생성된 설명">
            <a:extLst>
              <a:ext uri="{FF2B5EF4-FFF2-40B4-BE49-F238E27FC236}">
                <a16:creationId xmlns:a16="http://schemas.microsoft.com/office/drawing/2014/main" id="{DB97533B-1AC1-80E4-CB45-CE6177C0B0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104" y="1811712"/>
            <a:ext cx="10059792" cy="3975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506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AB51B2-AC17-FD43-B263-ED9E301F2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ore-KR" dirty="0"/>
              <a:t>Summary of this Week’s work</a:t>
            </a:r>
            <a:r>
              <a:rPr lang="ko-KR" altLang="en-US" dirty="0"/>
              <a:t> </a:t>
            </a:r>
            <a:endParaRPr kumimoji="1" lang="ko-Kore-KR" altLang="en-US" sz="3200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79F1B82B-A755-1244-9A22-BBBCD9BEC2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2770"/>
            <a:ext cx="10515600" cy="4813579"/>
          </a:xfrm>
        </p:spPr>
        <p:txBody>
          <a:bodyPr>
            <a:normAutofit/>
          </a:bodyPr>
          <a:lstStyle/>
          <a:p>
            <a:pPr lvl="1">
              <a:lnSpc>
                <a:spcPct val="120000"/>
              </a:lnSpc>
              <a:spcBef>
                <a:spcPts val="0"/>
              </a:spcBef>
            </a:pPr>
            <a:endParaRPr lang="en-US" altLang="ko-KR" sz="18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ko-KR" altLang="en-US" sz="2200" dirty="0"/>
              <a:t>리뷰 피드백 수정</a:t>
            </a:r>
            <a:endParaRPr lang="en-US" altLang="ko-KR" sz="2200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ko-KR" sz="1800" dirty="0" err="1"/>
              <a:t>ctrl.Result</a:t>
            </a:r>
            <a:r>
              <a:rPr lang="en-US" altLang="ko-KR" sz="1800" dirty="0"/>
              <a:t> </a:t>
            </a:r>
            <a:r>
              <a:rPr lang="ko-KR" altLang="en-US" sz="1800" dirty="0"/>
              <a:t>결과 확인</a:t>
            </a:r>
            <a:endParaRPr lang="en-US" altLang="ko-KR" sz="1800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ko-KR" sz="1800" dirty="0"/>
              <a:t>PGI CR Get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ko-KR" sz="1800" dirty="0" err="1"/>
              <a:t>ReplicationInfo</a:t>
            </a:r>
            <a:r>
              <a:rPr lang="en-US" altLang="ko-KR" sz="1800" dirty="0"/>
              <a:t> CR</a:t>
            </a:r>
            <a:r>
              <a:rPr lang="ko-KR" altLang="en-US" sz="1800" dirty="0"/>
              <a:t> 종류 판별 방법 </a:t>
            </a:r>
            <a:r>
              <a:rPr lang="en-US" altLang="ko-KR" sz="1800" dirty="0"/>
              <a:t>–</a:t>
            </a:r>
            <a:r>
              <a:rPr lang="ko-KR" altLang="en-US" sz="1800" dirty="0"/>
              <a:t> </a:t>
            </a:r>
            <a:r>
              <a:rPr lang="en-US" altLang="ko-KR" sz="1800" dirty="0"/>
              <a:t>Owner</a:t>
            </a:r>
            <a:r>
              <a:rPr lang="ko-KR" altLang="en-US" sz="1800" dirty="0"/>
              <a:t>의 </a:t>
            </a:r>
            <a:r>
              <a:rPr lang="en-US" altLang="ko-KR" sz="1800" dirty="0"/>
              <a:t>Dependent</a:t>
            </a:r>
            <a:r>
              <a:rPr lang="ko-KR" altLang="en-US" sz="1800" dirty="0" err="1"/>
              <a:t>를</a:t>
            </a:r>
            <a:r>
              <a:rPr lang="ko-KR" altLang="en-US" sz="1800" dirty="0"/>
              <a:t> 찾아 처리하는 방법이 없어  기존 </a:t>
            </a:r>
            <a:r>
              <a:rPr lang="en-US" altLang="ko-KR" sz="1800" dirty="0" err="1"/>
              <a:t>MatchingLabels</a:t>
            </a:r>
            <a:r>
              <a:rPr lang="en-US" altLang="ko-KR" sz="1800" dirty="0"/>
              <a:t> </a:t>
            </a:r>
            <a:r>
              <a:rPr lang="ko-KR" altLang="en-US" sz="1800" dirty="0"/>
              <a:t>방법으로 수정</a:t>
            </a:r>
            <a:endParaRPr lang="en-US" altLang="ko-KR" sz="18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ko-KR" altLang="en-US" sz="2200" dirty="0"/>
              <a:t>데이터 커맨드 방문</a:t>
            </a:r>
            <a:endParaRPr lang="en-US" altLang="ko-KR" sz="2200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ko-KR" altLang="en-US" sz="1800" dirty="0"/>
              <a:t>함수 이름 </a:t>
            </a:r>
            <a:r>
              <a:rPr lang="ko-KR" altLang="en-US" sz="1800" dirty="0" err="1"/>
              <a:t>풀네임으로</a:t>
            </a:r>
            <a:r>
              <a:rPr lang="ko-KR" altLang="en-US" sz="1800" dirty="0"/>
              <a:t> 변경</a:t>
            </a:r>
            <a:endParaRPr lang="en-US" altLang="ko-KR" sz="1800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ko-KR" altLang="en-US" sz="1800" dirty="0"/>
              <a:t>전역 변수 대신 지역 변수를 사용</a:t>
            </a:r>
            <a:endParaRPr lang="en-US" altLang="ko-KR" sz="1800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ko-KR" altLang="en-US" sz="1800" dirty="0"/>
              <a:t>함수 구현 목적에 맞게 나눠서 구현</a:t>
            </a:r>
            <a:endParaRPr lang="en-US" altLang="ko-KR" sz="1800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ko-KR" sz="1800" dirty="0"/>
              <a:t>internal </a:t>
            </a:r>
            <a:r>
              <a:rPr lang="ko-KR" altLang="en-US" sz="1800" dirty="0"/>
              <a:t>디렉토리 사용</a:t>
            </a:r>
            <a:endParaRPr lang="en-US" altLang="ko-KR" sz="18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ko-KR" sz="2200" dirty="0"/>
              <a:t>Create, Update </a:t>
            </a:r>
            <a:r>
              <a:rPr lang="en-US" altLang="ko-KR" sz="2200" dirty="0" err="1"/>
              <a:t>ReplicationInfo</a:t>
            </a:r>
            <a:r>
              <a:rPr lang="en-US" altLang="ko-KR" sz="2200" dirty="0"/>
              <a:t> CR</a:t>
            </a:r>
            <a:r>
              <a:rPr lang="ko-KR" altLang="en-US" sz="2200" dirty="0"/>
              <a:t> </a:t>
            </a:r>
            <a:r>
              <a:rPr lang="en-US" altLang="ko-KR" sz="2200" dirty="0"/>
              <a:t>(Spec</a:t>
            </a:r>
            <a:r>
              <a:rPr lang="ko-KR" altLang="en-US" sz="2200" dirty="0"/>
              <a:t> 채우는 부분 제외 구현 완료</a:t>
            </a:r>
            <a:r>
              <a:rPr lang="en-US" altLang="ko-KR" sz="2200" dirty="0"/>
              <a:t>)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altLang="ko-KR" sz="2200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endParaRPr lang="en-US" altLang="ko-KR" sz="18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9FF1459-F9C2-1D40-83EF-8DB19310F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pPr/>
              <a:t>4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443715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A173F7-9AC0-D04C-9A10-FFD922FD4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Action Item</a:t>
            </a:r>
            <a:endParaRPr lang="ko-Kore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C59FEAB-1A77-4E45-B091-6791DDD978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072" y="1325563"/>
            <a:ext cx="11035146" cy="455080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ore-KR" dirty="0"/>
          </a:p>
          <a:p>
            <a:pPr lvl="1"/>
            <a:endParaRPr lang="en-US" altLang="ko-KR" sz="1800" dirty="0"/>
          </a:p>
          <a:p>
            <a:r>
              <a:rPr lang="en-US" altLang="ko-KR" sz="2200" dirty="0"/>
              <a:t>Create, Update </a:t>
            </a:r>
            <a:r>
              <a:rPr lang="en-US" altLang="ko-KR" sz="2200" dirty="0" err="1"/>
              <a:t>ReplicationInfo</a:t>
            </a:r>
            <a:r>
              <a:rPr lang="en-US" altLang="ko-KR" sz="2200" dirty="0"/>
              <a:t> CR</a:t>
            </a:r>
            <a:r>
              <a:rPr lang="ko-KR" altLang="en-US" sz="2200" dirty="0"/>
              <a:t> </a:t>
            </a:r>
            <a:r>
              <a:rPr lang="en-US" altLang="ko-KR" sz="2200" dirty="0"/>
              <a:t>(Spec</a:t>
            </a:r>
            <a:r>
              <a:rPr lang="ko-KR" altLang="en-US" sz="2200" dirty="0"/>
              <a:t> 채우는 부분 구현</a:t>
            </a:r>
            <a:r>
              <a:rPr lang="en-US" altLang="ko-KR" sz="2200" dirty="0"/>
              <a:t>)</a:t>
            </a:r>
          </a:p>
          <a:p>
            <a:pPr lvl="1"/>
            <a:r>
              <a:rPr lang="en-US" altLang="ko-KR" sz="1800" dirty="0"/>
              <a:t>1/17</a:t>
            </a:r>
            <a:r>
              <a:rPr lang="ko-KR" altLang="en-US" sz="1800" dirty="0"/>
              <a:t> 코드 리뷰 희망</a:t>
            </a:r>
            <a:endParaRPr lang="en-US" altLang="ko-KR" sz="1800" dirty="0"/>
          </a:p>
          <a:p>
            <a:pPr lvl="1"/>
            <a:r>
              <a:rPr lang="en-US" altLang="ko-KR" sz="1800" dirty="0"/>
              <a:t>1/20</a:t>
            </a:r>
            <a:r>
              <a:rPr lang="ko-KR" altLang="en-US" sz="1800" dirty="0"/>
              <a:t> 피드백 수정</a:t>
            </a:r>
            <a:endParaRPr lang="en-US" altLang="ko-KR" sz="1800" dirty="0"/>
          </a:p>
          <a:p>
            <a:r>
              <a:rPr lang="en-US" altLang="ko-Kore-KR" sz="2200" dirty="0"/>
              <a:t>Event Handler</a:t>
            </a:r>
          </a:p>
          <a:p>
            <a:pPr lvl="1"/>
            <a:r>
              <a:rPr lang="en-US" altLang="ko-Kore-KR" sz="1800" dirty="0"/>
              <a:t>1/25~1/27</a:t>
            </a:r>
          </a:p>
          <a:p>
            <a:r>
              <a:rPr lang="en-US" altLang="ko-Kore-KR" sz="2200" dirty="0" err="1"/>
              <a:t>RecoveryJobTask</a:t>
            </a:r>
            <a:r>
              <a:rPr lang="en-US" altLang="ko-Kore-KR" sz="2200" dirty="0"/>
              <a:t> Operator </a:t>
            </a:r>
            <a:r>
              <a:rPr lang="ko-KR" altLang="en-US" sz="2200" dirty="0"/>
              <a:t>상세 설계를 </a:t>
            </a:r>
            <a:r>
              <a:rPr lang="en-US" altLang="ko-KR" sz="2200" dirty="0"/>
              <a:t>Two-way</a:t>
            </a:r>
            <a:r>
              <a:rPr lang="ko-KR" altLang="en-US" sz="2200" dirty="0"/>
              <a:t>로 진행</a:t>
            </a:r>
            <a:endParaRPr lang="en-US" altLang="ko-Kore-KR" sz="2200" dirty="0"/>
          </a:p>
        </p:txBody>
      </p:sp>
    </p:spTree>
    <p:extLst>
      <p:ext uri="{BB962C8B-B14F-4D97-AF65-F5344CB8AC3E}">
        <p14:creationId xmlns:p14="http://schemas.microsoft.com/office/powerpoint/2010/main" val="4021610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9077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11367</TotalTime>
  <Words>119</Words>
  <Application>Microsoft Macintosh PowerPoint</Application>
  <PresentationFormat>와이드스크린</PresentationFormat>
  <Paragraphs>32</Paragraphs>
  <Slides>6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NanumSquare Bold</vt:lpstr>
      <vt:lpstr>NanumSquare ExtraBold</vt:lpstr>
      <vt:lpstr>Arial</vt:lpstr>
      <vt:lpstr>Calibri</vt:lpstr>
      <vt:lpstr>Calibri Light</vt:lpstr>
      <vt:lpstr>Office 테마</vt:lpstr>
      <vt:lpstr>Weekly Report</vt:lpstr>
      <vt:lpstr>PowerPoint 프레젠테이션</vt:lpstr>
      <vt:lpstr>Weekly Report</vt:lpstr>
      <vt:lpstr>Summary of this Week’s work </vt:lpstr>
      <vt:lpstr>Action Item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최진욱</dc:creator>
  <cp:lastModifiedBy>김지범</cp:lastModifiedBy>
  <cp:revision>115</cp:revision>
  <dcterms:created xsi:type="dcterms:W3CDTF">2022-05-22T16:47:19Z</dcterms:created>
  <dcterms:modified xsi:type="dcterms:W3CDTF">2023-01-12T08:15:24Z</dcterms:modified>
</cp:coreProperties>
</file>