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9"/>
  </p:notesMasterIdLst>
  <p:sldIdLst>
    <p:sldId id="256" r:id="rId2"/>
    <p:sldId id="257" r:id="rId3"/>
    <p:sldId id="305" r:id="rId4"/>
    <p:sldId id="366" r:id="rId5"/>
    <p:sldId id="365" r:id="rId6"/>
    <p:sldId id="367" r:id="rId7"/>
    <p:sldId id="26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89855"/>
  </p:normalViewPr>
  <p:slideViewPr>
    <p:cSldViewPr snapToGrid="0" snapToObjects="1" showGuides="1">
      <p:cViewPr varScale="1">
        <p:scale>
          <a:sx n="95" d="100"/>
          <a:sy n="95" d="100"/>
        </p:scale>
        <p:origin x="240" y="192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2023. 4. 12.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6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2023. 4. 12.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2023. 4. 12.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2023. 4. 12.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2023. 4. 12.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2023. 4. 12.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2023. 4. 12.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2023. 4. 12.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2023. 4. 12.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2023. 4. 12.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2023. 4. 12.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2023. 4. 12.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2023. 4. 12.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2023. 4. 12.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971572CC-6775-1F7B-4C97-BE8ECAD7C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51" y="1690688"/>
            <a:ext cx="10301698" cy="426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r>
              <a:rPr lang="ko-KR" altLang="en-US" dirty="0"/>
              <a:t> 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523"/>
            <a:ext cx="10515600" cy="385761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 err="1"/>
              <a:t>파드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재성성</a:t>
            </a:r>
            <a:r>
              <a:rPr lang="ko-KR" altLang="en-US" sz="1600" dirty="0"/>
              <a:t> 처리 재수정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Worker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모든 </a:t>
            </a:r>
            <a:r>
              <a:rPr lang="en-US" altLang="ko-KR" sz="1600" dirty="0"/>
              <a:t>State Handling </a:t>
            </a:r>
            <a:r>
              <a:rPr lang="ko-KR" altLang="en-US" sz="1600" dirty="0"/>
              <a:t>피드백 반영하여 구현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리소스 삭제 </a:t>
            </a:r>
            <a:r>
              <a:rPr lang="en-US" altLang="ko-KR" sz="1600" dirty="0"/>
              <a:t>(Rollback Task) </a:t>
            </a:r>
            <a:r>
              <a:rPr lang="ko-KR" altLang="en-US" sz="1600" dirty="0"/>
              <a:t>구현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7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Gantt Chart</a:t>
            </a:r>
            <a:endParaRPr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3A5E26-4383-5B93-8068-881F665F1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00" y="1325563"/>
            <a:ext cx="10039400" cy="476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2118011"/>
            <a:ext cx="11035146" cy="4550802"/>
          </a:xfrm>
        </p:spPr>
        <p:txBody>
          <a:bodyPr>
            <a:normAutofit/>
          </a:bodyPr>
          <a:lstStyle/>
          <a:p>
            <a:r>
              <a:rPr lang="en-US" altLang="ko-KR" dirty="0"/>
              <a:t>Recovery Job Task Operator</a:t>
            </a:r>
          </a:p>
          <a:p>
            <a:pPr lvl="1"/>
            <a:r>
              <a:rPr lang="ko-KR" altLang="en-US" sz="2000" dirty="0"/>
              <a:t>코드 리뷰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dirty="0"/>
              <a:t>Recovery Job Task Operator</a:t>
            </a:r>
          </a:p>
          <a:p>
            <a:pPr lvl="1"/>
            <a:r>
              <a:rPr lang="ko-KR" altLang="en-US" sz="2000" dirty="0"/>
              <a:t>코드 리뷰</a:t>
            </a:r>
            <a:endParaRPr lang="en-US" altLang="ko-KR" sz="2000" dirty="0"/>
          </a:p>
          <a:p>
            <a:pPr lvl="1"/>
            <a:r>
              <a:rPr lang="en" altLang="ko-Kore-K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NewCluster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에서 클러스터 생성 확인하고 있으면 루프를 돌고 없으면 클러스터 생성하도록 추가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12729</TotalTime>
  <Words>78</Words>
  <Application>Microsoft Macintosh PowerPoint</Application>
  <PresentationFormat>와이드스크린</PresentationFormat>
  <Paragraphs>26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 </vt:lpstr>
      <vt:lpstr>Gantt Chart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132</cp:revision>
  <dcterms:created xsi:type="dcterms:W3CDTF">2022-05-22T16:47:19Z</dcterms:created>
  <dcterms:modified xsi:type="dcterms:W3CDTF">2023-04-12T06:12:37Z</dcterms:modified>
</cp:coreProperties>
</file>