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204"/>
  </p:normalViewPr>
  <p:slideViewPr>
    <p:cSldViewPr snapToGrid="0" snapToObjects="1" showGuides="1">
      <p:cViewPr varScale="1">
        <p:scale>
          <a:sx n="109" d="100"/>
          <a:sy n="109" d="100"/>
        </p:scale>
        <p:origin x="216" y="31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2023. 9. 6.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2023. 9. 6.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2023. 9. 6.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E5B49D-6EB6-F219-0AC2-BBC5B461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67" y="1325563"/>
            <a:ext cx="8437666" cy="51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조회 리뷰</a:t>
            </a:r>
            <a:r>
              <a:rPr lang="en-US" altLang="ko-KR" sz="1800" dirty="0"/>
              <a:t> (9/5)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</a:t>
            </a:r>
            <a:r>
              <a:rPr lang="ko-KR" altLang="en-US" sz="1800" dirty="0" err="1"/>
              <a:t>머지</a:t>
            </a:r>
            <a:r>
              <a:rPr lang="ko-KR" altLang="en-US" sz="1800" dirty="0"/>
              <a:t>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목록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Finalizer </a:t>
            </a:r>
            <a:r>
              <a:rPr lang="ko-KR" altLang="en-US" sz="1800" dirty="0"/>
              <a:t>목록 조회 구현 진행중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4" name="그림 3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C84CD0-134E-ADA2-13F0-D5282F75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32" y="1171938"/>
            <a:ext cx="10260561" cy="5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</a:t>
            </a:r>
            <a:r>
              <a:rPr lang="ko-KR" altLang="en-US" sz="1800" dirty="0"/>
              <a:t> 조회 </a:t>
            </a:r>
            <a:r>
              <a:rPr lang="ko-KR" altLang="en-US" sz="1800" dirty="0" err="1"/>
              <a:t>머지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목록 조회 리뷰 진행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스케줄러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목록 조회 리뷰 진행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런타임 클래스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Finalizer </a:t>
            </a:r>
            <a:r>
              <a:rPr lang="ko-KR" altLang="en-US" sz="1800" dirty="0"/>
              <a:t>목록 조회 리뷰 진행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Finalizer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네임스페이스 목록 조회 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15382</TotalTime>
  <Words>101</Words>
  <Application>Microsoft Macintosh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167</cp:revision>
  <dcterms:created xsi:type="dcterms:W3CDTF">2022-05-22T16:47:19Z</dcterms:created>
  <dcterms:modified xsi:type="dcterms:W3CDTF">2023-09-06T06:58:57Z</dcterms:modified>
</cp:coreProperties>
</file>