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67" r:id="rId4"/>
    <p:sldId id="369" r:id="rId5"/>
    <p:sldId id="368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173"/>
  </p:normalViewPr>
  <p:slideViewPr>
    <p:cSldViewPr snapToGrid="0" snapToObjects="1" showGuides="1">
      <p:cViewPr varScale="1">
        <p:scale>
          <a:sx n="96" d="100"/>
          <a:sy n="96" d="100"/>
        </p:scale>
        <p:origin x="200" y="424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2023. 8. 16.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2023. 8. 16.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2023. 8. 16.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2023. 8. 16.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2023. 8. 16.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2023. 8. 16.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2023. 8. 16.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2BE3F90-2330-1BF2-ED3E-5591C30E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65" y="1325563"/>
            <a:ext cx="9628470" cy="49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피드백 수정 진행중</a:t>
            </a:r>
            <a:endParaRPr lang="en-US" altLang="ko-KR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sz="1400" dirty="0"/>
              <a:t>간단한 수정 완료</a:t>
            </a: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1400" dirty="0"/>
              <a:t>wrapper </a:t>
            </a:r>
            <a:r>
              <a:rPr lang="ko-KR" altLang="en-US" sz="1400" dirty="0"/>
              <a:t>변수 관련 수정 진행중</a:t>
            </a: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1400" dirty="0" err="1"/>
              <a:t>imagePullSecretResource</a:t>
            </a:r>
            <a:r>
              <a:rPr lang="ko-KR" altLang="en-US" sz="1400" dirty="0"/>
              <a:t> 정보 수정 진행중</a:t>
            </a: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피드백 수정 후 리뷰 요청 </a:t>
            </a:r>
            <a:r>
              <a:rPr lang="en-US" altLang="ko-KR" sz="1800" dirty="0"/>
              <a:t>(8/18</a:t>
            </a:r>
            <a:r>
              <a:rPr lang="ko-KR" altLang="en-US" sz="1800" dirty="0"/>
              <a:t> 예정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</a:t>
            </a:r>
            <a:r>
              <a:rPr lang="en-US" altLang="ko-KR" sz="1800" dirty="0"/>
              <a:t>ID, URL </a:t>
            </a:r>
            <a:r>
              <a:rPr lang="ko-KR" altLang="en-US" sz="1800" dirty="0"/>
              <a:t>테스트 진행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15344</TotalTime>
  <Words>55</Words>
  <Application>Microsoft Macintosh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164</cp:revision>
  <dcterms:created xsi:type="dcterms:W3CDTF">2022-05-22T16:47:19Z</dcterms:created>
  <dcterms:modified xsi:type="dcterms:W3CDTF">2023-08-16T06:47:49Z</dcterms:modified>
</cp:coreProperties>
</file>