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8"/>
  </p:notesMasterIdLst>
  <p:sldIdLst>
    <p:sldId id="256" r:id="rId2"/>
    <p:sldId id="257" r:id="rId3"/>
    <p:sldId id="305" r:id="rId4"/>
    <p:sldId id="366" r:id="rId5"/>
    <p:sldId id="365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20"/>
    <p:restoredTop sz="89855"/>
  </p:normalViewPr>
  <p:slideViewPr>
    <p:cSldViewPr snapToGrid="0" snapToObjects="1" showGuides="1">
      <p:cViewPr varScale="1">
        <p:scale>
          <a:sx n="95" d="100"/>
          <a:sy n="95" d="100"/>
        </p:scale>
        <p:origin x="608" y="192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2023. 1. 19.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2023. 1. 19.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2023. 1. 19.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2023. 1. 19.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2023. 1. 19.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2023. 1. 19.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2503EFA5-D8BB-3753-8A94-9F4C4A9C7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83" y="1942726"/>
            <a:ext cx="10014833" cy="382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r>
              <a:rPr lang="ko-KR" altLang="en-US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21"/>
            <a:ext cx="10515600" cy="4813579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/>
              <a:t>1/18</a:t>
            </a:r>
            <a:r>
              <a:rPr lang="ko-KR" altLang="en-US" sz="2200" dirty="0"/>
              <a:t> 코드 리뷰 진행</a:t>
            </a:r>
            <a:endParaRPr lang="en-US" altLang="ko-KR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Reconcile, create, update </a:t>
            </a:r>
            <a:r>
              <a:rPr lang="en-US" altLang="ko-KR" sz="1800" dirty="0" err="1"/>
              <a:t>ReplicationInfo</a:t>
            </a:r>
            <a:r>
              <a:rPr lang="ko-KR" altLang="en-US" sz="1800" dirty="0"/>
              <a:t>의 전체적인 구조 확인</a:t>
            </a: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ko-KR" altLang="en-US" sz="2200" dirty="0"/>
              <a:t>코드 리뷰 피드백 수정사항</a:t>
            </a:r>
            <a:endParaRPr lang="en-US" altLang="ko-KR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pg</a:t>
            </a:r>
            <a:r>
              <a:rPr lang="en-US" altLang="ko-KR" sz="1800" dirty="0"/>
              <a:t> Get</a:t>
            </a:r>
            <a:r>
              <a:rPr lang="ko-KR" altLang="en-US" sz="1800" dirty="0"/>
              <a:t>은 가져온 </a:t>
            </a:r>
            <a:r>
              <a:rPr lang="en-US" altLang="ko-KR" sz="1800" dirty="0" err="1"/>
              <a:t>DRaaS</a:t>
            </a:r>
            <a:r>
              <a:rPr lang="ko-KR" altLang="en-US" sz="1800" dirty="0"/>
              <a:t> </a:t>
            </a:r>
            <a:r>
              <a:rPr lang="en-US" altLang="ko-KR" sz="1800" dirty="0"/>
              <a:t>CR</a:t>
            </a:r>
            <a:r>
              <a:rPr lang="ko-KR" altLang="en-US" sz="1800" dirty="0"/>
              <a:t>의  </a:t>
            </a:r>
            <a:r>
              <a:rPr lang="en-US" altLang="ko-KR" sz="1800" dirty="0" err="1"/>
              <a:t>pg</a:t>
            </a:r>
            <a:r>
              <a:rPr lang="en-US" altLang="ko-KR" sz="1800" dirty="0"/>
              <a:t> name label</a:t>
            </a:r>
            <a:r>
              <a:rPr lang="ko-KR" altLang="en-US" sz="1800" dirty="0"/>
              <a:t>로 </a:t>
            </a:r>
            <a:r>
              <a:rPr lang="en-US" altLang="ko-KR" sz="1800" dirty="0"/>
              <a:t>Get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pgi</a:t>
            </a:r>
            <a:r>
              <a:rPr lang="en-US" altLang="ko-KR" sz="1800" dirty="0"/>
              <a:t> Get</a:t>
            </a:r>
            <a:r>
              <a:rPr lang="ko-KR" altLang="en-US" sz="1800" dirty="0"/>
              <a:t>은 가져온 </a:t>
            </a:r>
            <a:r>
              <a:rPr lang="en-US" altLang="ko-KR" sz="1800" dirty="0" err="1"/>
              <a:t>DRaaS</a:t>
            </a:r>
            <a:r>
              <a:rPr lang="en-US" altLang="ko-KR" sz="1800" dirty="0"/>
              <a:t> CR</a:t>
            </a:r>
            <a:r>
              <a:rPr lang="ko-KR" altLang="en-US" sz="1800" dirty="0"/>
              <a:t>의 </a:t>
            </a:r>
            <a:r>
              <a:rPr lang="en-US" altLang="ko-KR" sz="1800" dirty="0"/>
              <a:t>owner reference</a:t>
            </a:r>
            <a:r>
              <a:rPr lang="ko-KR" altLang="en-US" sz="1800" dirty="0"/>
              <a:t>인 </a:t>
            </a:r>
            <a:r>
              <a:rPr lang="en-US" altLang="ko-KR" sz="1800" dirty="0" err="1"/>
              <a:t>pgi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</a:t>
            </a:r>
            <a:r>
              <a:rPr lang="en-US" altLang="ko-KR" sz="1800" dirty="0"/>
              <a:t>Get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/>
              <a:t>Spec</a:t>
            </a:r>
            <a:r>
              <a:rPr lang="ko-KR" altLang="en-US" sz="2200" dirty="0"/>
              <a:t>에 들어갈 데이터 항목 </a:t>
            </a:r>
            <a:r>
              <a:rPr lang="ko-KR" altLang="en-US" sz="2200" dirty="0" err="1"/>
              <a:t>정리중</a:t>
            </a:r>
            <a:endParaRPr lang="en-US" altLang="ko-KR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742422"/>
            <a:ext cx="11035146" cy="45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ore-KR" dirty="0"/>
          </a:p>
          <a:p>
            <a:r>
              <a:rPr lang="ko-KR" altLang="en-US" sz="2200" dirty="0"/>
              <a:t>피드백 수정</a:t>
            </a:r>
            <a:endParaRPr lang="en-US" altLang="ko-KR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pg</a:t>
            </a:r>
            <a:r>
              <a:rPr lang="en-US" altLang="ko-KR" sz="1800" dirty="0"/>
              <a:t> Get</a:t>
            </a:r>
            <a:r>
              <a:rPr lang="ko-KR" altLang="en-US" sz="1800" dirty="0"/>
              <a:t>은 가져온 </a:t>
            </a:r>
            <a:r>
              <a:rPr lang="en-US" altLang="ko-KR" sz="1800" dirty="0" err="1"/>
              <a:t>DRaaS</a:t>
            </a:r>
            <a:r>
              <a:rPr lang="ko-KR" altLang="en-US" sz="1800" dirty="0"/>
              <a:t> </a:t>
            </a:r>
            <a:r>
              <a:rPr lang="en-US" altLang="ko-KR" sz="1800" dirty="0"/>
              <a:t>CR</a:t>
            </a:r>
            <a:r>
              <a:rPr lang="ko-KR" altLang="en-US" sz="1800" dirty="0"/>
              <a:t>의  </a:t>
            </a:r>
            <a:r>
              <a:rPr lang="en-US" altLang="ko-KR" sz="1800" dirty="0" err="1"/>
              <a:t>pg</a:t>
            </a:r>
            <a:r>
              <a:rPr lang="en-US" altLang="ko-KR" sz="1800" dirty="0"/>
              <a:t> name label</a:t>
            </a:r>
            <a:r>
              <a:rPr lang="ko-KR" altLang="en-US" sz="1800" dirty="0"/>
              <a:t>로 </a:t>
            </a:r>
            <a:r>
              <a:rPr lang="en-US" altLang="ko-KR" sz="1800" dirty="0"/>
              <a:t>Get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pgi</a:t>
            </a:r>
            <a:r>
              <a:rPr lang="en-US" altLang="ko-KR" sz="1800" dirty="0"/>
              <a:t> Get</a:t>
            </a:r>
            <a:r>
              <a:rPr lang="ko-KR" altLang="en-US" sz="1800" dirty="0"/>
              <a:t>은 가져온 </a:t>
            </a:r>
            <a:r>
              <a:rPr lang="en-US" altLang="ko-KR" sz="1800" dirty="0" err="1"/>
              <a:t>DRaaS</a:t>
            </a:r>
            <a:r>
              <a:rPr lang="en-US" altLang="ko-KR" sz="1800" dirty="0"/>
              <a:t> CR</a:t>
            </a:r>
            <a:r>
              <a:rPr lang="ko-KR" altLang="en-US" sz="1800" dirty="0"/>
              <a:t>의 </a:t>
            </a:r>
            <a:r>
              <a:rPr lang="en-US" altLang="ko-KR" sz="1800" dirty="0"/>
              <a:t>owner reference</a:t>
            </a:r>
            <a:r>
              <a:rPr lang="ko-KR" altLang="en-US" sz="1800" dirty="0"/>
              <a:t>인 </a:t>
            </a:r>
            <a:r>
              <a:rPr lang="en-US" altLang="ko-KR" sz="1800" dirty="0" err="1"/>
              <a:t>pgi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</a:t>
            </a:r>
            <a:r>
              <a:rPr lang="en-US" altLang="ko-KR" sz="1800" dirty="0"/>
              <a:t>Get</a:t>
            </a:r>
            <a:endParaRPr lang="en-US" altLang="ko-KR" sz="2200" dirty="0"/>
          </a:p>
          <a:p>
            <a:r>
              <a:rPr lang="en-US" altLang="ko-KR" sz="2200" dirty="0" err="1"/>
              <a:t>insertReplicationInfoSpec</a:t>
            </a:r>
            <a:r>
              <a:rPr lang="en-US" altLang="ko-KR" sz="2200" dirty="0"/>
              <a:t> </a:t>
            </a:r>
            <a:r>
              <a:rPr lang="ko-KR" altLang="en-US" sz="2200" dirty="0"/>
              <a:t>함수 구현</a:t>
            </a:r>
            <a:endParaRPr lang="en-US" altLang="ko-KR" sz="2200" dirty="0"/>
          </a:p>
          <a:p>
            <a:pPr lvl="1"/>
            <a:r>
              <a:rPr lang="en-US" altLang="ko-KR" sz="1800" dirty="0"/>
              <a:t>Spec</a:t>
            </a:r>
            <a:r>
              <a:rPr lang="ko-KR" altLang="en-US" sz="1800" dirty="0"/>
              <a:t>에 들어갈 데이터 항목 정리</a:t>
            </a:r>
            <a:endParaRPr lang="en-US" altLang="ko-KR" sz="1800" dirty="0"/>
          </a:p>
          <a:p>
            <a:pPr lvl="1"/>
            <a:r>
              <a:rPr lang="en-US" altLang="ko-KR" sz="1800" dirty="0"/>
              <a:t>List</a:t>
            </a:r>
            <a:r>
              <a:rPr lang="ko-KR" altLang="en-US" sz="1800" dirty="0"/>
              <a:t>에 맞게 데이터 입력</a:t>
            </a:r>
            <a:endParaRPr lang="en-US" altLang="ko-KR" sz="1800" dirty="0"/>
          </a:p>
          <a:p>
            <a:r>
              <a:rPr lang="en-US" altLang="ko-KR" sz="2200" dirty="0"/>
              <a:t>Operator </a:t>
            </a:r>
            <a:r>
              <a:rPr lang="ko-KR" altLang="en-US" sz="2200" dirty="0"/>
              <a:t>구현</a:t>
            </a:r>
            <a:endParaRPr lang="en-US" altLang="ko-KR" sz="2200" dirty="0"/>
          </a:p>
          <a:p>
            <a:pPr lvl="1"/>
            <a:r>
              <a:rPr lang="en-US" altLang="ko-KR" sz="1800" dirty="0" err="1"/>
              <a:t>DRaaS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DirectRecoveryPlan</a:t>
            </a:r>
            <a:r>
              <a:rPr lang="en-US" altLang="ko-KR" sz="1800" dirty="0"/>
              <a:t> 2</a:t>
            </a:r>
            <a:r>
              <a:rPr lang="ko-KR" altLang="en-US" sz="1800" dirty="0"/>
              <a:t>월까지 구현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RecoveryJobTask</a:t>
            </a:r>
            <a:r>
              <a:rPr lang="en-US" altLang="ko-KR" sz="1800" dirty="0"/>
              <a:t> 2</a:t>
            </a:r>
            <a:r>
              <a:rPr lang="ko-KR" altLang="en-US" sz="1800" dirty="0"/>
              <a:t>월에 완료한 상세 설계 바탕으로 구현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0216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11548</TotalTime>
  <Words>133</Words>
  <Application>Microsoft Macintosh PowerPoint</Application>
  <PresentationFormat>와이드스크린</PresentationFormat>
  <Paragraphs>31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 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김지범</cp:lastModifiedBy>
  <cp:revision>117</cp:revision>
  <dcterms:created xsi:type="dcterms:W3CDTF">2022-05-22T16:47:19Z</dcterms:created>
  <dcterms:modified xsi:type="dcterms:W3CDTF">2023-01-19T07:45:58Z</dcterms:modified>
</cp:coreProperties>
</file>