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310" r:id="rId5"/>
    <p:sldId id="318" r:id="rId6"/>
    <p:sldId id="346" r:id="rId7"/>
    <p:sldId id="347" r:id="rId8"/>
    <p:sldId id="345" r:id="rId9"/>
    <p:sldId id="326" r:id="rId10"/>
    <p:sldId id="335" r:id="rId11"/>
    <p:sldId id="338" r:id="rId12"/>
    <p:sldId id="339" r:id="rId13"/>
    <p:sldId id="341" r:id="rId14"/>
    <p:sldId id="342" r:id="rId15"/>
    <p:sldId id="343" r:id="rId16"/>
    <p:sldId id="344" r:id="rId17"/>
    <p:sldId id="309" r:id="rId18"/>
    <p:sldId id="324" r:id="rId19"/>
    <p:sldId id="263" r:id="rId20"/>
    <p:sldId id="261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056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90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86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763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33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772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65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503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8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8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77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96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6E60-E168-754A-A69D-90F048B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7341"/>
            <a:ext cx="9144000" cy="1061942"/>
          </a:xfrm>
        </p:spPr>
        <p:txBody>
          <a:bodyPr anchor="b"/>
          <a:lstStyle>
            <a:lvl1pPr algn="ctr">
              <a:defRPr sz="60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1D1ED-6491-5B4E-AABC-FBC2B57C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9064"/>
            <a:ext cx="9144000" cy="1655762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 b="1" i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28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>
            <a:extLst>
              <a:ext uri="{FF2B5EF4-FFF2-40B4-BE49-F238E27FC236}">
                <a16:creationId xmlns:a16="http://schemas.microsoft.com/office/drawing/2014/main" id="{C9A47C5D-71AA-5B42-BD8A-34B35F2EEAC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E87F548-93F5-7B42-A9AC-1195531041D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AE37E-7A0A-D34A-9F8F-BF27C8C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5F19-AD4F-CA46-9643-43057A8B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00832-DFDF-DC45-BC76-B1B4135E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2F86-E3DD-CD47-9234-B6468F5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672F-E1D9-354D-9761-64D9646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C09B6-5930-E046-AA32-83111B7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C58E9064-DFEF-FA4E-89E3-DB7FA369B04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B0232F2-C08A-264B-BEE9-7116BA0FFEB3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7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F258-9C13-0742-A703-42DD7858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2B1FF-89C1-F54F-9DD1-F71B60B4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8CCD3-7AB8-3F40-B5BC-F1760468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5431F-782E-6646-92B1-4F7B8118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E7BE-2C75-4A40-A70E-E880E726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60518-1994-534E-8C47-A93AF82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09DC24DF-AE5C-AA4F-8E9F-5F6FBC5B34A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F908727-F9A2-4A4A-8538-79B59074C8B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036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6B14-2617-0C47-BC42-89D81E63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34BD-D069-9549-8DF6-2653D196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AAB97-29EE-E549-A766-ADDD3D4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CD7EF-AC9E-0A4E-AC76-1B565694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7B828-455D-AA44-9690-B20933FA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25824F0D-2FC4-1B4E-8B97-39BD892BBB0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3664AB-AB53-9947-865F-A0D382A13BC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35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D2591-2039-A74D-A9B5-12C816A3D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E9E09-1DD0-CB41-9AD3-3F368E3D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F710E-B4C7-E642-8DBD-34C00DB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E4E2-2FC4-9E41-9D13-91A3E30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9A5F4-130E-8042-8738-E5EC484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05B2226-86FD-784D-9F7F-99160903D0EF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78388A2-2D32-9F48-923E-B664750C858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9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30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46BE-E20C-3443-BDB5-D322380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508BB-44ED-FA45-8CB7-6AE78CAB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B5F2B-DB54-DC4F-AF96-4ECAFC7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BC68C-2DEB-964A-B19F-986D7EE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65FE-CD07-B543-95C1-12E9439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B210856-9A79-B740-ADEA-3E9DDBFECA0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84A2192-8704-DA4A-B45D-41103C61663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87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7055-CE50-B34F-8126-DC514DD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82FD5-9D89-5340-A1A3-C5A53F95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97BBC-5692-EB45-88FA-8E87C5E0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05053-2DF0-5D40-9B77-BEB71EBD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A9D7F-6AFD-AA48-A2E7-4407D29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38AD-157D-7D47-AB30-D6B85F0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7E9FB-8084-E244-8970-3A47D2C4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CA683-BB9E-FE45-800F-CD35220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C416D265-1FAF-EC4E-896A-E50E5E0A892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05BDCD7-5FC7-7747-8DE7-B81E77E0803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7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5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9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E274B-6C84-6542-AF6C-65A7AA6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152AE-611B-1349-AEFB-B9CEC29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BBA9-B704-BD44-9AF6-9EDC7F1E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7693-3757-EA4D-B950-090E81A5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0FF9-691E-3043-9158-4894EB3A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A1CF1-8DB1-0D49-8D7E-6BD575162848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96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60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48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834393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ko-KR" altLang="en-US" sz="1600" dirty="0"/>
              <a:t>모든 컨트롤러에는 조정 반복문을 구현하는 </a:t>
            </a:r>
            <a:r>
              <a:rPr lang="en-US" altLang="ko-KR" sz="1600" dirty="0"/>
              <a:t>Reconcile() </a:t>
            </a:r>
            <a:r>
              <a:rPr lang="ko-KR" altLang="en-US" sz="1600" dirty="0"/>
              <a:t>함수가 포함된 조정기 오브젝트가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조정 반복문에는 캐시에서 기본 리소스 오브젝트인 </a:t>
            </a:r>
            <a:r>
              <a:rPr lang="en-US" altLang="ko-KR" sz="1600" dirty="0"/>
              <a:t>Memcached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찾는데 사용되는 네임스페이스 및 네임 키인 </a:t>
            </a:r>
            <a:r>
              <a:rPr lang="en-US" altLang="ko-KR" sz="1600" dirty="0"/>
              <a:t>Request </a:t>
            </a:r>
            <a:r>
              <a:rPr lang="ko-KR" altLang="en-US" sz="1600" dirty="0"/>
              <a:t>인수가 전달된다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78: Reconcile </a:t>
            </a:r>
            <a:r>
              <a:rPr lang="ko-KR" altLang="en-US" sz="1600" dirty="0"/>
              <a:t>함수는 현재 클러스터의 상태를 읽어</a:t>
            </a:r>
            <a:r>
              <a:rPr lang="en-US" altLang="ko-KR" sz="1600" dirty="0"/>
              <a:t> </a:t>
            </a:r>
            <a:r>
              <a:rPr lang="ko-KR" altLang="en-US" sz="1600" dirty="0"/>
              <a:t>들인 뒤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CR</a:t>
            </a:r>
            <a:r>
              <a:rPr lang="ko-KR" altLang="en-US" sz="1600" dirty="0"/>
              <a:t>이 </a:t>
            </a:r>
            <a:r>
              <a:rPr lang="en-US" altLang="ko-KR" sz="1600" dirty="0"/>
              <a:t>Desired state</a:t>
            </a:r>
            <a:r>
              <a:rPr lang="ko-KR" altLang="en-US" sz="1600" dirty="0"/>
              <a:t>가 될 수 있도록 변경하는 작업을 수행한다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 예를</a:t>
            </a:r>
            <a:r>
              <a:rPr lang="en-US" altLang="ko-KR" sz="1600" dirty="0"/>
              <a:t> </a:t>
            </a:r>
            <a:r>
              <a:rPr lang="ko-KR" altLang="en-US" sz="1600" dirty="0"/>
              <a:t>들어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파드가</a:t>
            </a:r>
            <a:r>
              <a:rPr lang="ko-KR" altLang="en-US" sz="1600" dirty="0"/>
              <a:t> 생성되어 있는 것이 바람직하다면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 </a:t>
            </a:r>
            <a:r>
              <a:rPr lang="ko-KR" altLang="en-US" sz="1600" dirty="0" err="1"/>
              <a:t>파드가</a:t>
            </a:r>
            <a:r>
              <a:rPr lang="ko-KR" altLang="en-US" sz="1600" dirty="0"/>
              <a:t> 존재하는지 확인하고</a:t>
            </a:r>
            <a:r>
              <a:rPr lang="en-US" altLang="ko-KR" sz="1600" dirty="0"/>
              <a:t>,</a:t>
            </a:r>
            <a:r>
              <a:rPr lang="ko-KR" altLang="en-US" sz="1600" dirty="0"/>
              <a:t> 없다면 새로 생성한다</a:t>
            </a:r>
            <a:r>
              <a:rPr lang="en-US" altLang="ko-KR" sz="1600" dirty="0"/>
              <a:t>.)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7B374D-F553-32FE-5B21-4741536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00" y="3429000"/>
            <a:ext cx="10018200" cy="24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4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17548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82:</a:t>
            </a:r>
            <a:r>
              <a:rPr lang="ko-KR" altLang="en-US" sz="1600" dirty="0"/>
              <a:t> 먼저 큐에서 전달된</a:t>
            </a:r>
            <a:r>
              <a:rPr lang="en-US" altLang="ko-KR" sz="1600" dirty="0"/>
              <a:t>,</a:t>
            </a:r>
            <a:r>
              <a:rPr lang="ko-KR" altLang="en-US" sz="1600" dirty="0"/>
              <a:t> 변경 사항이 발생한 </a:t>
            </a:r>
            <a:r>
              <a:rPr lang="en-US" altLang="ko-KR" sz="1600" dirty="0"/>
              <a:t>Memcached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쿠버네티스로부터</a:t>
            </a:r>
            <a:r>
              <a:rPr lang="ko-KR" altLang="en-US" sz="1600" dirty="0"/>
              <a:t> 가져온다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request.NamespaceName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 Get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인자로서 </a:t>
            </a:r>
            <a:r>
              <a:rPr lang="en-US" altLang="ko-KR" sz="1600" dirty="0"/>
              <a:t>default/</a:t>
            </a:r>
            <a:r>
              <a:rPr lang="en-US" altLang="ko-KR" sz="1600" dirty="0" err="1"/>
              <a:t>myname</a:t>
            </a:r>
            <a:r>
              <a:rPr lang="ko-KR" altLang="en-US" sz="1600" dirty="0"/>
              <a:t> 과 같은 식으로 들어간다</a:t>
            </a:r>
            <a:r>
              <a:rPr lang="en-US" altLang="ko-KR" sz="1600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7B374D-F553-32FE-5B21-4741536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00" y="3240742"/>
            <a:ext cx="10018200" cy="24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4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17548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84:</a:t>
            </a:r>
            <a:r>
              <a:rPr lang="ko-KR" altLang="en-US" sz="1600" dirty="0"/>
              <a:t> 변경 사항이 발생했는데 </a:t>
            </a:r>
            <a:r>
              <a:rPr lang="ko-KR" altLang="en-US" sz="1600" dirty="0" err="1"/>
              <a:t>쿠버네티스에</a:t>
            </a:r>
            <a:r>
              <a:rPr lang="ko-KR" altLang="en-US" sz="1600" dirty="0"/>
              <a:t> 존재하지 않는다면 삭제되었음을 뜻한다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ore-KR" altLang="en-US" sz="1600" dirty="0"/>
              <a:t>따라서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삭제</a:t>
            </a:r>
            <a:r>
              <a:rPr lang="en-US" altLang="ko-KR" sz="1600" dirty="0"/>
              <a:t>)</a:t>
            </a:r>
            <a:r>
              <a:rPr lang="ko-KR" altLang="en-US" sz="1600" dirty="0"/>
              <a:t> 변경 사항이 발생했고</a:t>
            </a:r>
            <a:r>
              <a:rPr lang="en-US" altLang="ko-KR" sz="1600" dirty="0"/>
              <a:t>,</a:t>
            </a:r>
            <a:r>
              <a:rPr lang="ko-KR" altLang="en-US" sz="1600" dirty="0"/>
              <a:t> 그 </a:t>
            </a:r>
            <a:r>
              <a:rPr lang="en-US" altLang="ko-KR" sz="1600" dirty="0"/>
              <a:t>Memcached</a:t>
            </a:r>
            <a:r>
              <a:rPr lang="ko-KR" altLang="en-US" sz="1600" dirty="0"/>
              <a:t>는 이미 클러스터에 존재하지 않는다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400" dirty="0"/>
              <a:t>     * 필요하다면 </a:t>
            </a:r>
            <a:r>
              <a:rPr lang="en-US" altLang="ko-KR" sz="1400" dirty="0"/>
              <a:t>finalizer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사용해 별도의 삭제 로직을 </a:t>
            </a:r>
            <a:r>
              <a:rPr lang="ko-KR" altLang="en-US" sz="1400" dirty="0" err="1"/>
              <a:t>구현할수도</a:t>
            </a:r>
            <a:r>
              <a:rPr lang="ko-KR" altLang="en-US" sz="1400" dirty="0"/>
              <a:t> 있다고 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7B374D-F553-32FE-5B21-4741536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00" y="3240742"/>
            <a:ext cx="10018200" cy="24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93344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87:</a:t>
            </a:r>
            <a:r>
              <a:rPr lang="ko-KR" altLang="en-US" sz="1600" dirty="0"/>
              <a:t> 리턴 값은 두개로 구성되어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이 리턴 값은 이벤트를 다시 큐에 </a:t>
            </a:r>
            <a:r>
              <a:rPr lang="en-US" altLang="ko-KR" sz="1600" dirty="0"/>
              <a:t>enqueue</a:t>
            </a:r>
            <a:r>
              <a:rPr lang="ko-KR" altLang="en-US" sz="1600" dirty="0"/>
              <a:t>할지를 결정한다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90:</a:t>
            </a:r>
            <a:r>
              <a:rPr lang="ko-KR" altLang="en-US" sz="1600" dirty="0"/>
              <a:t> </a:t>
            </a:r>
            <a:r>
              <a:rPr lang="en-US" altLang="ko-KR" sz="1600" dirty="0"/>
              <a:t>Get </a:t>
            </a:r>
            <a:r>
              <a:rPr lang="ko-KR" altLang="en-US" sz="1600" dirty="0"/>
              <a:t>함수 에러 처리이다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7B374D-F553-32FE-5B21-4741536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00" y="3240742"/>
            <a:ext cx="10018200" cy="24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0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79832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93: Memcached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위한 </a:t>
            </a:r>
            <a:r>
              <a:rPr lang="ko-KR" altLang="en-US" sz="1600" dirty="0" err="1"/>
              <a:t>디플로이먼트가</a:t>
            </a:r>
            <a:r>
              <a:rPr lang="ko-KR" altLang="en-US" sz="1600" dirty="0"/>
              <a:t> 생성되어 있는지 확인한다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Memcached</a:t>
            </a:r>
            <a:r>
              <a:rPr lang="ko-KR" altLang="en-US" sz="1600" dirty="0"/>
              <a:t>의 </a:t>
            </a:r>
            <a:r>
              <a:rPr lang="en-US" altLang="ko-KR" sz="1600" dirty="0"/>
              <a:t>desired state</a:t>
            </a:r>
            <a:r>
              <a:rPr lang="ko-KR" altLang="en-US" sz="1600" dirty="0"/>
              <a:t>는 </a:t>
            </a:r>
            <a:r>
              <a:rPr lang="en-US" altLang="ko-KR" sz="1600" dirty="0"/>
              <a:t>Memcached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위한 </a:t>
            </a:r>
            <a:r>
              <a:rPr lang="en-US" altLang="ko-KR" sz="1600" dirty="0"/>
              <a:t>Deployment</a:t>
            </a:r>
            <a:r>
              <a:rPr lang="ko-KR" altLang="en-US" sz="1600" dirty="0"/>
              <a:t>가 생성되어 있는 상태이다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95:</a:t>
            </a:r>
            <a:r>
              <a:rPr lang="ko-KR" altLang="en-US" sz="1600" dirty="0"/>
              <a:t> 만약 </a:t>
            </a:r>
            <a:r>
              <a:rPr lang="en-US" altLang="ko-KR" sz="1600" dirty="0"/>
              <a:t>Memcached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위한 </a:t>
            </a:r>
            <a:r>
              <a:rPr lang="en-US" altLang="ko-KR" sz="1600" dirty="0"/>
              <a:t>Deployment</a:t>
            </a:r>
            <a:r>
              <a:rPr lang="ko-KR" altLang="en-US" sz="1600" dirty="0"/>
              <a:t>가 없다면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96:</a:t>
            </a:r>
            <a:r>
              <a:rPr lang="ko-KR" altLang="en-US" sz="1600" dirty="0"/>
              <a:t> 새로운 </a:t>
            </a:r>
            <a:r>
              <a:rPr lang="en-US" altLang="ko-KR" sz="1600" dirty="0"/>
              <a:t>Deployment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생성한다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deploymentForMemcached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Deployment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위한 </a:t>
            </a:r>
            <a:r>
              <a:rPr lang="en-US" altLang="ko-KR" sz="1600" dirty="0"/>
              <a:t>spec</a:t>
            </a:r>
            <a:r>
              <a:rPr lang="ko-KR" altLang="en-US" sz="1600" dirty="0"/>
              <a:t>을 반환한다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103:</a:t>
            </a:r>
            <a:r>
              <a:rPr lang="ko-KR" altLang="en-US" sz="1600" dirty="0"/>
              <a:t> </a:t>
            </a:r>
            <a:r>
              <a:rPr lang="en-US" altLang="ko-KR" sz="1600" dirty="0"/>
              <a:t>Deployment</a:t>
            </a:r>
            <a:r>
              <a:rPr lang="ko-KR" altLang="en-US" sz="1600" dirty="0"/>
              <a:t>가 성공적으로 생성되었다면</a:t>
            </a:r>
            <a:r>
              <a:rPr lang="en-US" altLang="ko-KR" sz="1600" dirty="0"/>
              <a:t>,</a:t>
            </a:r>
            <a:r>
              <a:rPr lang="ko-KR" altLang="en-US" sz="1600" dirty="0"/>
              <a:t> 이 이벤트를 다시 </a:t>
            </a:r>
            <a:r>
              <a:rPr lang="en-US" altLang="ko-KR" sz="1600" dirty="0"/>
              <a:t>Requeue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ED9F5-F1BE-F6EB-AD66-494D0966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2" y="3626432"/>
            <a:ext cx="11236895" cy="2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61924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Requeue</a:t>
            </a:r>
            <a:r>
              <a:rPr lang="ko-KR" altLang="en-US" sz="1600" dirty="0"/>
              <a:t>된 이벤트는 </a:t>
            </a:r>
            <a:r>
              <a:rPr lang="en-US" altLang="ko-KR" sz="1600" dirty="0"/>
              <a:t>Deployment</a:t>
            </a:r>
            <a:r>
              <a:rPr lang="ko-KR" altLang="en-US" sz="1600" dirty="0"/>
              <a:t>가 이미 생성되어 있기 때문에 위의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지나치고 아래의 코드가 실행된다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132:</a:t>
            </a:r>
            <a:r>
              <a:rPr lang="ko-KR" altLang="en-US" sz="1600" dirty="0"/>
              <a:t> </a:t>
            </a:r>
            <a:r>
              <a:rPr lang="en-US" altLang="ko-KR" sz="1600" dirty="0"/>
              <a:t>Deployment</a:t>
            </a:r>
            <a:r>
              <a:rPr lang="ko-KR" altLang="en-US" sz="1600" dirty="0"/>
              <a:t>의 </a:t>
            </a:r>
            <a:r>
              <a:rPr lang="en-US" altLang="ko-KR" sz="1600" dirty="0"/>
              <a:t>size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Memcached</a:t>
            </a:r>
            <a:r>
              <a:rPr lang="ko-KR" altLang="en-US" sz="1600" dirty="0"/>
              <a:t>의 </a:t>
            </a:r>
            <a:r>
              <a:rPr lang="en-US" altLang="ko-KR" sz="1600" dirty="0"/>
              <a:t>size</a:t>
            </a:r>
            <a:r>
              <a:rPr lang="ko-KR" altLang="en-US" sz="1600" dirty="0"/>
              <a:t>에 맞도록 </a:t>
            </a:r>
            <a:r>
              <a:rPr lang="en-US" altLang="ko-KR" sz="1600" dirty="0"/>
              <a:t>scaling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memcached</a:t>
            </a:r>
            <a:r>
              <a:rPr lang="en-US" altLang="ko-KR" sz="1600" dirty="0"/>
              <a:t> CR</a:t>
            </a:r>
            <a:r>
              <a:rPr lang="ko-KR" altLang="en-US" sz="1600" dirty="0"/>
              <a:t>을 생성할 때 사용한 </a:t>
            </a:r>
            <a:r>
              <a:rPr lang="en-US" altLang="ko-KR" sz="1600" dirty="0"/>
              <a:t>CRD</a:t>
            </a:r>
            <a:r>
              <a:rPr lang="ko-KR" altLang="en-US" sz="1600" dirty="0"/>
              <a:t>의 </a:t>
            </a:r>
            <a:r>
              <a:rPr lang="en-US" altLang="ko-KR" sz="1600" dirty="0"/>
              <a:t>size </a:t>
            </a:r>
            <a:r>
              <a:rPr lang="ko-KR" altLang="en-US" sz="1600" dirty="0"/>
              <a:t>값을 사용하는 것이다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140: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레플리카</a:t>
            </a:r>
            <a:r>
              <a:rPr lang="ko-KR" altLang="en-US" sz="1600" dirty="0"/>
              <a:t> 개수가 업데이트 되었다면</a:t>
            </a:r>
            <a:r>
              <a:rPr lang="en-US" altLang="ko-KR" sz="1600" dirty="0"/>
              <a:t>,</a:t>
            </a:r>
            <a:r>
              <a:rPr lang="ko-KR" altLang="en-US" sz="1600" dirty="0"/>
              <a:t> 다시 </a:t>
            </a:r>
            <a:r>
              <a:rPr lang="en-US" altLang="ko-KR" sz="1600" dirty="0"/>
              <a:t>requeue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E0FE38D-D2EC-B306-6DE6-DA0EB032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3" y="3993776"/>
            <a:ext cx="10917494" cy="1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1600" dirty="0"/>
              <a:t>143: Memcached</a:t>
            </a:r>
            <a:r>
              <a:rPr lang="ko-KR" altLang="en-US" sz="1600" dirty="0"/>
              <a:t>의 </a:t>
            </a:r>
            <a:r>
              <a:rPr lang="en-US" altLang="ko-KR" sz="1600" dirty="0"/>
              <a:t>Status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각 </a:t>
            </a:r>
            <a:r>
              <a:rPr lang="ko-KR" altLang="en-US" sz="1600" dirty="0" err="1"/>
              <a:t>파드의</a:t>
            </a:r>
            <a:r>
              <a:rPr lang="ko-KR" altLang="en-US" sz="1600" dirty="0"/>
              <a:t> 이름으로 업데이트한다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154:</a:t>
            </a:r>
            <a:r>
              <a:rPr lang="ko-KR" altLang="en-US" sz="1600" dirty="0"/>
              <a:t> 필요하다면 </a:t>
            </a:r>
            <a:r>
              <a:rPr lang="en-US" altLang="ko-KR" sz="1600" dirty="0" err="1"/>
              <a:t>status.Nodes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업데이트한다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163: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반환값을</a:t>
            </a:r>
            <a:r>
              <a:rPr lang="ko-KR" altLang="en-US" sz="1600" dirty="0"/>
              <a:t> 반환한다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588AB9-FBE3-95A1-9715-2CC611DA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16" y="3153196"/>
            <a:ext cx="9873567" cy="30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103"/>
            <a:ext cx="10726271" cy="3285037"/>
          </a:xfrm>
        </p:spPr>
        <p:txBody>
          <a:bodyPr>
            <a:normAutofit/>
          </a:bodyPr>
          <a:lstStyle/>
          <a:p>
            <a:r>
              <a:rPr lang="ko-Kore-KR" altLang="en-US" dirty="0"/>
              <a:t>컨트롤러</a:t>
            </a:r>
            <a:r>
              <a:rPr lang="ko-KR" altLang="en-US" dirty="0"/>
              <a:t> 매니저의 구조를 파악하는 것이 좋을지 궁금합니다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Work Queue, Client, Informer</a:t>
            </a:r>
            <a:r>
              <a:rPr lang="ko-KR" altLang="en-US" dirty="0"/>
              <a:t>와 </a:t>
            </a:r>
            <a:r>
              <a:rPr lang="en-US" altLang="ko-KR" dirty="0"/>
              <a:t>Reconciler</a:t>
            </a:r>
            <a:r>
              <a:rPr lang="ko-KR" altLang="en-US" dirty="0" err="1"/>
              <a:t>와의</a:t>
            </a:r>
            <a:r>
              <a:rPr lang="ko-KR" altLang="en-US" dirty="0"/>
              <a:t> 연관성이 있는데 </a:t>
            </a:r>
            <a:r>
              <a:rPr lang="en-US" altLang="ko-KR" dirty="0"/>
              <a:t>operator </a:t>
            </a:r>
            <a:r>
              <a:rPr lang="ko-KR" altLang="en-US" dirty="0"/>
              <a:t>구현에서 중요도가 높을지 궁금합니다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r>
              <a:rPr lang="en-US" altLang="ko-Kore-KR" dirty="0" err="1"/>
              <a:t>Kubebuilder</a:t>
            </a:r>
            <a:r>
              <a:rPr lang="ko-KR" altLang="en-US" dirty="0"/>
              <a:t>와 </a:t>
            </a:r>
            <a:r>
              <a:rPr lang="en-US" altLang="ko-KR" dirty="0"/>
              <a:t>operator-</a:t>
            </a:r>
            <a:r>
              <a:rPr lang="en-US" altLang="ko-KR" dirty="0" err="1"/>
              <a:t>sdk</a:t>
            </a:r>
            <a:r>
              <a:rPr lang="ko-KR" altLang="en-US" dirty="0"/>
              <a:t>에서 아래와 같이 사용하는 </a:t>
            </a:r>
            <a:r>
              <a:rPr lang="en-US" altLang="ko-KR" dirty="0"/>
              <a:t>annotation</a:t>
            </a:r>
            <a:r>
              <a:rPr lang="ko-KR" altLang="en-US" dirty="0"/>
              <a:t> 이 그저 주석의 의미가 아니고 특정 동작을 수행하는지 궁금합니다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CEB7C-39A4-F3E1-A650-64682871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21" y="5014882"/>
            <a:ext cx="9177558" cy="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4"/>
            <a:ext cx="10515600" cy="2364410"/>
          </a:xfrm>
        </p:spPr>
        <p:txBody>
          <a:bodyPr/>
          <a:lstStyle/>
          <a:p>
            <a:r>
              <a:rPr lang="en-US" altLang="ko-Kore-KR" dirty="0"/>
              <a:t>Reconcile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memcached_controller</a:t>
            </a:r>
            <a:r>
              <a:rPr lang="en-US" altLang="ko-KR" dirty="0"/>
              <a:t> </a:t>
            </a:r>
            <a:r>
              <a:rPr lang="ko-KR" altLang="en-US" dirty="0"/>
              <a:t>세부 동작 분석</a:t>
            </a:r>
            <a:endParaRPr lang="en-US" altLang="ko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94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5002-CC97-4B40-8B4A-CE2AA4CB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Action Item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82955-817A-5C4E-A476-C961AEE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9"/>
            <a:ext cx="10515600" cy="2364410"/>
          </a:xfrm>
        </p:spPr>
        <p:txBody>
          <a:bodyPr/>
          <a:lstStyle/>
          <a:p>
            <a:r>
              <a:rPr lang="ko-KR" altLang="en-US" dirty="0"/>
              <a:t>개념 정리 후 상세 설계 진행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9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Action Item</a:t>
            </a:r>
            <a:endParaRPr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316D89C-F98C-3CE1-87B1-35DE0226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3" y="1330761"/>
            <a:ext cx="10184713" cy="41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861288"/>
          </a:xfrm>
        </p:spPr>
        <p:txBody>
          <a:bodyPr>
            <a:normAutofit/>
          </a:bodyPr>
          <a:lstStyle/>
          <a:p>
            <a:r>
              <a:rPr lang="en-US" altLang="ko-KR" dirty="0"/>
              <a:t>Reconcile</a:t>
            </a:r>
          </a:p>
          <a:p>
            <a:endParaRPr lang="en-US" altLang="ko-KR" dirty="0"/>
          </a:p>
          <a:p>
            <a:r>
              <a:rPr lang="en-US" altLang="ko-KR" dirty="0" err="1"/>
              <a:t>memcached_controller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Reconcile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3240"/>
            <a:ext cx="10685929" cy="2560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sz="2400" dirty="0"/>
              <a:t>Reconcile</a:t>
            </a:r>
            <a:r>
              <a:rPr lang="ko-KR" altLang="en-US" sz="2400" dirty="0"/>
              <a:t>은 레벨 기반이므로 작업은 개별 이벤트의 변경 사항에서 구동되는 것이 아니라 </a:t>
            </a:r>
            <a:r>
              <a:rPr lang="en-US" altLang="ko-KR" sz="2400" dirty="0"/>
              <a:t>API Server</a:t>
            </a:r>
            <a:r>
              <a:rPr lang="ko-KR" altLang="en-US" sz="2400" dirty="0"/>
              <a:t> 또는 로컬 캐시에서 읽은 실제 클러스터 상태에 의해 구동된다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예를 들어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파드</a:t>
            </a:r>
            <a:r>
              <a:rPr lang="ko-KR" altLang="en-US" sz="2400" dirty="0"/>
              <a:t> 삭제 이벤트에 응답하는 경우 요청에는 </a:t>
            </a:r>
            <a:r>
              <a:rPr lang="ko-KR" altLang="en-US" sz="2400" dirty="0" err="1"/>
              <a:t>파드가</a:t>
            </a:r>
            <a:r>
              <a:rPr lang="ko-KR" altLang="en-US" sz="2400" dirty="0"/>
              <a:t> 삭제되었다는 내용이 포함되지 않으며</a:t>
            </a:r>
            <a:r>
              <a:rPr lang="en-US" altLang="ko-KR" sz="2400" dirty="0"/>
              <a:t>,</a:t>
            </a:r>
            <a:r>
              <a:rPr lang="ko-KR" altLang="en-US" sz="2400" dirty="0"/>
              <a:t> 대신 </a:t>
            </a:r>
            <a:r>
              <a:rPr lang="en-US" altLang="ko-KR" sz="2400" dirty="0"/>
              <a:t>Reconcile </a:t>
            </a:r>
            <a:r>
              <a:rPr lang="ko-KR" altLang="en-US" sz="2400" dirty="0"/>
              <a:t>함수가 클러스터 상태를 읽고 </a:t>
            </a:r>
            <a:r>
              <a:rPr lang="ko-KR" altLang="en-US" sz="2400" dirty="0" err="1"/>
              <a:t>파드가</a:t>
            </a:r>
            <a:r>
              <a:rPr lang="ko-KR" altLang="en-US" sz="2400" dirty="0"/>
              <a:t> 누락된 것을 확인한다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C277-13D1-6D89-6D3F-634E0702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6" y="4849391"/>
            <a:ext cx="10321347" cy="881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C9581-67D3-ABD7-C21D-4F109506AEC8}"/>
              </a:ext>
            </a:extLst>
          </p:cNvPr>
          <p:cNvSpPr txBox="1"/>
          <p:nvPr/>
        </p:nvSpPr>
        <p:spPr>
          <a:xfrm>
            <a:off x="1788458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리시버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FF024-224E-756A-C23B-6A4ADF9D5833}"/>
              </a:ext>
            </a:extLst>
          </p:cNvPr>
          <p:cNvSpPr txBox="1"/>
          <p:nvPr/>
        </p:nvSpPr>
        <p:spPr>
          <a:xfrm>
            <a:off x="2909097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C9BFD-C77E-1C82-C6FB-7BB8B6FB8513}"/>
              </a:ext>
            </a:extLst>
          </p:cNvPr>
          <p:cNvSpPr txBox="1"/>
          <p:nvPr/>
        </p:nvSpPr>
        <p:spPr>
          <a:xfrm>
            <a:off x="5481968" y="4541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인수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2D60-AD0D-9751-7600-DDBD1CCE0747}"/>
              </a:ext>
            </a:extLst>
          </p:cNvPr>
          <p:cNvSpPr txBox="1"/>
          <p:nvPr/>
        </p:nvSpPr>
        <p:spPr>
          <a:xfrm>
            <a:off x="9287384" y="45440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반환값</a:t>
            </a:r>
          </a:p>
        </p:txBody>
      </p:sp>
    </p:spTree>
    <p:extLst>
      <p:ext uri="{BB962C8B-B14F-4D97-AF65-F5344CB8AC3E}">
        <p14:creationId xmlns:p14="http://schemas.microsoft.com/office/powerpoint/2010/main" val="1700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Reconcile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3241"/>
            <a:ext cx="10685929" cy="1699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sz="2400" dirty="0"/>
              <a:t>Request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쿠버네티스</a:t>
            </a:r>
            <a:r>
              <a:rPr lang="ko-KR" altLang="en-US" sz="2400" dirty="0"/>
              <a:t> 객체를 조정하는데 필요한 정보를 포함한다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ore-KR" sz="2400" dirty="0"/>
              <a:t>Request</a:t>
            </a:r>
            <a:r>
              <a:rPr lang="ko-KR" altLang="en-US" sz="2400" dirty="0"/>
              <a:t>는 객체를 고유하게 식별하는 정보</a:t>
            </a:r>
            <a:r>
              <a:rPr lang="en-US" altLang="ko-KR" sz="2400" dirty="0"/>
              <a:t>(</a:t>
            </a:r>
            <a:r>
              <a:rPr lang="ko-KR" altLang="en-US" sz="2400" dirty="0"/>
              <a:t>이름 및 네임스페이스</a:t>
            </a:r>
            <a:r>
              <a:rPr lang="en-US" altLang="ko-KR" sz="2400" dirty="0"/>
              <a:t>)</a:t>
            </a:r>
            <a:r>
              <a:rPr lang="ko-KR" altLang="en-US" sz="2400" dirty="0"/>
              <a:t>가 포함된다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ore-KR" altLang="en-US" sz="2400" dirty="0"/>
              <a:t>특정</a:t>
            </a:r>
            <a:r>
              <a:rPr lang="ko-KR" altLang="en-US" sz="2400" dirty="0"/>
              <a:t> 이벤트 또는 개체 내용 자체에 대한 정보는 포함하지 않는다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C277-13D1-6D89-6D3F-634E0702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6" y="4849391"/>
            <a:ext cx="10321347" cy="881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C9581-67D3-ABD7-C21D-4F109506AEC8}"/>
              </a:ext>
            </a:extLst>
          </p:cNvPr>
          <p:cNvSpPr txBox="1"/>
          <p:nvPr/>
        </p:nvSpPr>
        <p:spPr>
          <a:xfrm>
            <a:off x="1788458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리시버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FF024-224E-756A-C23B-6A4ADF9D5833}"/>
              </a:ext>
            </a:extLst>
          </p:cNvPr>
          <p:cNvSpPr txBox="1"/>
          <p:nvPr/>
        </p:nvSpPr>
        <p:spPr>
          <a:xfrm>
            <a:off x="2909097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C9BFD-C77E-1C82-C6FB-7BB8B6FB8513}"/>
              </a:ext>
            </a:extLst>
          </p:cNvPr>
          <p:cNvSpPr txBox="1"/>
          <p:nvPr/>
        </p:nvSpPr>
        <p:spPr>
          <a:xfrm>
            <a:off x="5481968" y="4541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인수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2D60-AD0D-9751-7600-DDBD1CCE0747}"/>
              </a:ext>
            </a:extLst>
          </p:cNvPr>
          <p:cNvSpPr txBox="1"/>
          <p:nvPr/>
        </p:nvSpPr>
        <p:spPr>
          <a:xfrm>
            <a:off x="9287384" y="45440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반환값</a:t>
            </a:r>
          </a:p>
        </p:txBody>
      </p:sp>
    </p:spTree>
    <p:extLst>
      <p:ext uri="{BB962C8B-B14F-4D97-AF65-F5344CB8AC3E}">
        <p14:creationId xmlns:p14="http://schemas.microsoft.com/office/powerpoint/2010/main" val="184796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Reconcile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3241"/>
            <a:ext cx="10685929" cy="169992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ko-KR" altLang="en-US" sz="2000" dirty="0"/>
              <a:t>반환 값은 두개로 구성되어 있다</a:t>
            </a:r>
            <a:r>
              <a:rPr lang="en-US" altLang="ko-KR" sz="2000" dirty="0"/>
              <a:t>.</a:t>
            </a:r>
            <a:r>
              <a:rPr lang="ko-KR" altLang="en-US" sz="2000" dirty="0"/>
              <a:t> 이 반환 값은 이벤트를 다시 큐에 </a:t>
            </a:r>
            <a:r>
              <a:rPr lang="en-US" altLang="ko-KR" sz="2000" dirty="0"/>
              <a:t>enqueue</a:t>
            </a:r>
            <a:r>
              <a:rPr lang="ko-KR" altLang="en-US" sz="2000" dirty="0"/>
              <a:t>할지를 결정한다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우선 </a:t>
            </a:r>
            <a:r>
              <a:rPr lang="en-US" altLang="ko-KR" sz="2000" dirty="0"/>
              <a:t>2</a:t>
            </a:r>
            <a:r>
              <a:rPr lang="ko-KR" altLang="en-US" sz="2000" dirty="0"/>
              <a:t>번째 반환 값인 </a:t>
            </a:r>
            <a:r>
              <a:rPr lang="en-US" altLang="ko-KR" sz="2000" dirty="0"/>
              <a:t>error</a:t>
            </a:r>
            <a:r>
              <a:rPr lang="ko-KR" altLang="en-US" sz="2000" dirty="0"/>
              <a:t>가 </a:t>
            </a:r>
            <a:r>
              <a:rPr lang="en-US" altLang="ko-KR" sz="2000" dirty="0"/>
              <a:t>nil</a:t>
            </a:r>
            <a:r>
              <a:rPr lang="ko-KR" altLang="en-US" sz="2000" dirty="0"/>
              <a:t>이 아니면 이 이벤트는 다시 큐에 </a:t>
            </a:r>
            <a:r>
              <a:rPr lang="en-US" altLang="ko-KR" sz="2000" dirty="0"/>
              <a:t>enqueue</a:t>
            </a:r>
            <a:r>
              <a:rPr lang="ko-KR" altLang="en-US" sz="2000" dirty="0"/>
              <a:t> 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그리고 </a:t>
            </a:r>
            <a:r>
              <a:rPr lang="en-US" altLang="ko-KR" sz="2000" dirty="0" err="1"/>
              <a:t>reconcile.Result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en-US" altLang="ko-KR" sz="2000" dirty="0"/>
              <a:t>TRUE</a:t>
            </a:r>
            <a:r>
              <a:rPr lang="ko-KR" altLang="en-US" sz="2000" dirty="0"/>
              <a:t>로 설정되었을 때에도 다시 </a:t>
            </a:r>
            <a:r>
              <a:rPr lang="en-US" altLang="ko-KR" sz="2000" dirty="0"/>
              <a:t>enqueue 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1C277-13D1-6D89-6D3F-634E0702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6" y="4849391"/>
            <a:ext cx="10321347" cy="881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C9581-67D3-ABD7-C21D-4F109506AEC8}"/>
              </a:ext>
            </a:extLst>
          </p:cNvPr>
          <p:cNvSpPr txBox="1"/>
          <p:nvPr/>
        </p:nvSpPr>
        <p:spPr>
          <a:xfrm>
            <a:off x="1788458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리시버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FF024-224E-756A-C23B-6A4ADF9D5833}"/>
              </a:ext>
            </a:extLst>
          </p:cNvPr>
          <p:cNvSpPr txBox="1"/>
          <p:nvPr/>
        </p:nvSpPr>
        <p:spPr>
          <a:xfrm>
            <a:off x="2909097" y="45416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C9BFD-C77E-1C82-C6FB-7BB8B6FB8513}"/>
              </a:ext>
            </a:extLst>
          </p:cNvPr>
          <p:cNvSpPr txBox="1"/>
          <p:nvPr/>
        </p:nvSpPr>
        <p:spPr>
          <a:xfrm>
            <a:off x="5481968" y="45416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인수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2D60-AD0D-9751-7600-DDBD1CCE0747}"/>
              </a:ext>
            </a:extLst>
          </p:cNvPr>
          <p:cNvSpPr txBox="1"/>
          <p:nvPr/>
        </p:nvSpPr>
        <p:spPr>
          <a:xfrm>
            <a:off x="9287384" y="454409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반환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05140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0"/>
            <a:ext cx="10515600" cy="354217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ko-KR" altLang="en-US" sz="2300" dirty="0"/>
              <a:t>예제 컨트롤러는 각 </a:t>
            </a:r>
            <a:r>
              <a:rPr lang="en-US" altLang="ko-KR" sz="2300" dirty="0"/>
              <a:t>Memcached</a:t>
            </a:r>
            <a:r>
              <a:rPr lang="ko-KR" altLang="en-US" sz="2300" dirty="0"/>
              <a:t> </a:t>
            </a:r>
            <a:r>
              <a:rPr lang="en-US" altLang="ko-KR" sz="2300" dirty="0"/>
              <a:t>CR</a:t>
            </a:r>
            <a:r>
              <a:rPr lang="ko-KR" altLang="en-US" sz="2300" dirty="0"/>
              <a:t>에 대해 다음 조정 논리를 실행한다</a:t>
            </a:r>
            <a:r>
              <a:rPr lang="en-US" altLang="ko-KR" sz="2300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ore-KR" dirty="0"/>
              <a:t>Memcached </a:t>
            </a:r>
            <a:r>
              <a:rPr lang="ko-KR" altLang="en-US" dirty="0"/>
              <a:t>배포가 없는 경우 생성한다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ore-KR" altLang="en-US" dirty="0"/>
              <a:t>배포</a:t>
            </a:r>
            <a:r>
              <a:rPr lang="ko-KR" altLang="en-US" dirty="0"/>
              <a:t> 크기가 </a:t>
            </a:r>
            <a:r>
              <a:rPr lang="en-US" altLang="ko-KR" dirty="0"/>
              <a:t>Memcached CR </a:t>
            </a:r>
            <a:r>
              <a:rPr lang="ko-KR" altLang="en-US" dirty="0"/>
              <a:t>사양에 지정된 것과 같은</a:t>
            </a:r>
            <a:r>
              <a:rPr lang="en-US" altLang="ko-KR" dirty="0"/>
              <a:t> </a:t>
            </a:r>
            <a:r>
              <a:rPr lang="ko-KR" altLang="en-US" dirty="0"/>
              <a:t>지 확인한다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ore-KR" dirty="0"/>
              <a:t>Memcached CR </a:t>
            </a:r>
            <a:r>
              <a:rPr lang="ko-KR" altLang="en-US" dirty="0"/>
              <a:t>상태를 </a:t>
            </a:r>
            <a:r>
              <a:rPr lang="en-US" altLang="ko-KR" dirty="0" err="1"/>
              <a:t>memcached</a:t>
            </a:r>
            <a:r>
              <a:rPr lang="en-US" altLang="ko-KR" dirty="0"/>
              <a:t> Pod</a:t>
            </a:r>
            <a:r>
              <a:rPr lang="ko-KR" altLang="en-US" dirty="0"/>
              <a:t>의 이름으로 업데이트한다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ore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예제 컨트롤러는 저희가 </a:t>
            </a:r>
            <a:r>
              <a:rPr lang="ko-KR" altLang="en-US" dirty="0" err="1"/>
              <a:t>구현해야할</a:t>
            </a:r>
            <a:r>
              <a:rPr lang="ko-KR" altLang="en-US" dirty="0"/>
              <a:t> 컨트롤러와 세부 구성이 다를</a:t>
            </a:r>
            <a:r>
              <a:rPr lang="en-US" altLang="ko-KR" dirty="0"/>
              <a:t> </a:t>
            </a:r>
            <a:r>
              <a:rPr lang="ko-KR" altLang="en-US" dirty="0"/>
              <a:t>것으로 판단되어 </a:t>
            </a:r>
            <a:r>
              <a:rPr lang="en-US" altLang="ko-KR" dirty="0"/>
              <a:t>Reconcile </a:t>
            </a:r>
            <a:r>
              <a:rPr lang="ko-KR" altLang="en-US" dirty="0"/>
              <a:t>함수안의 동작을 위주로 분석했습니다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411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</a:t>
            </a:r>
            <a:r>
              <a:rPr kumimoji="1" lang="en-US" altLang="ko-Kore-KR" sz="2800" dirty="0" err="1"/>
              <a:t>memcached_controller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481409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ko-KR" sz="2300" dirty="0"/>
              <a:t>42:</a:t>
            </a:r>
            <a:r>
              <a:rPr lang="ko-KR" altLang="en-US" sz="2300" dirty="0"/>
              <a:t> 컨트롤러 매니저에 컨트롤러를 추가하는 함수이다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300" dirty="0"/>
              <a:t>43:</a:t>
            </a:r>
            <a:r>
              <a:rPr lang="ko-KR" altLang="en-US" sz="2300" dirty="0"/>
              <a:t> 새 컨트롤러를 생성한다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300" dirty="0"/>
              <a:t>48:</a:t>
            </a:r>
            <a:r>
              <a:rPr lang="ko-KR" altLang="en-US" sz="2300" dirty="0"/>
              <a:t> </a:t>
            </a:r>
            <a:r>
              <a:rPr lang="en-US" altLang="ko-KR" sz="2300" dirty="0" err="1"/>
              <a:t>memcached</a:t>
            </a:r>
            <a:r>
              <a:rPr lang="en-US" altLang="ko-KR" sz="2300" dirty="0"/>
              <a:t> </a:t>
            </a:r>
            <a:r>
              <a:rPr lang="ko-KR" altLang="en-US" sz="2300" dirty="0"/>
              <a:t>커스텀 리소스에 대해 </a:t>
            </a:r>
            <a:r>
              <a:rPr lang="en-US" altLang="ko-KR" sz="2300" dirty="0"/>
              <a:t>Watch</a:t>
            </a:r>
            <a:r>
              <a:rPr lang="ko-KR" altLang="en-US" sz="2300" dirty="0" err="1"/>
              <a:t>를</a:t>
            </a:r>
            <a:r>
              <a:rPr lang="ko-KR" altLang="en-US" sz="2300" dirty="0"/>
              <a:t> 건다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300" dirty="0"/>
              <a:t>60:</a:t>
            </a:r>
            <a:r>
              <a:rPr lang="ko-KR" altLang="en-US" sz="2300" dirty="0"/>
              <a:t> 보조 리소스 </a:t>
            </a:r>
            <a:r>
              <a:rPr lang="ko-KR" altLang="en-US" sz="2300" dirty="0" err="1"/>
              <a:t>파드에</a:t>
            </a:r>
            <a:r>
              <a:rPr lang="ko-KR" altLang="en-US" sz="2300" dirty="0"/>
              <a:t> 대한 변경 사항을 </a:t>
            </a:r>
            <a:r>
              <a:rPr lang="en-US" altLang="ko-KR" sz="2300" dirty="0"/>
              <a:t>Watch</a:t>
            </a:r>
            <a:r>
              <a:rPr lang="ko-KR" altLang="en-US" sz="2300" dirty="0"/>
              <a:t>하고 </a:t>
            </a:r>
            <a:r>
              <a:rPr lang="en-US" altLang="ko-KR" sz="2300" dirty="0"/>
              <a:t>owner </a:t>
            </a:r>
            <a:r>
              <a:rPr lang="en-US" altLang="ko-KR" sz="2300" dirty="0" err="1"/>
              <a:t>memcached</a:t>
            </a:r>
            <a:r>
              <a:rPr lang="ko-KR" altLang="en-US" sz="2300" dirty="0" err="1"/>
              <a:t>를</a:t>
            </a:r>
            <a:r>
              <a:rPr lang="ko-KR" altLang="en-US" sz="2300" dirty="0"/>
              <a:t> 다시 대기열에 넣는다</a:t>
            </a:r>
            <a:r>
              <a:rPr lang="en-US" altLang="ko-KR" sz="2300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29A1F86-7059-16F5-F938-06E14092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45" y="3131755"/>
            <a:ext cx="8259109" cy="33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727</Words>
  <Application>Microsoft Macintosh PowerPoint</Application>
  <PresentationFormat>와이드스크린</PresentationFormat>
  <Paragraphs>116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NanumSquare Bold</vt:lpstr>
      <vt:lpstr>NanumSquare ExtraBold</vt:lpstr>
      <vt:lpstr>Arial</vt:lpstr>
      <vt:lpstr>Calibri</vt:lpstr>
      <vt:lpstr>Office 테마</vt:lpstr>
      <vt:lpstr>Weekly Report</vt:lpstr>
      <vt:lpstr>PowerPoint 프레젠테이션</vt:lpstr>
      <vt:lpstr>Weekly Report</vt:lpstr>
      <vt:lpstr>Summary of this Week’s work</vt:lpstr>
      <vt:lpstr>Work – Reconcile</vt:lpstr>
      <vt:lpstr>Work – Reconcile</vt:lpstr>
      <vt:lpstr>Work – Reconcile</vt:lpstr>
      <vt:lpstr>Work – memcached_controller</vt:lpstr>
      <vt:lpstr>Work – memcached_controller</vt:lpstr>
      <vt:lpstr>Work – memcached_controller</vt:lpstr>
      <vt:lpstr>Work – memcached_controller</vt:lpstr>
      <vt:lpstr>Work – memcached_controller</vt:lpstr>
      <vt:lpstr>Work – memcached_controller</vt:lpstr>
      <vt:lpstr>Work – memcached_controller</vt:lpstr>
      <vt:lpstr>Work – memcached_controller</vt:lpstr>
      <vt:lpstr>Work – memcached_controller</vt:lpstr>
      <vt:lpstr>질문</vt:lpstr>
      <vt:lpstr>Conclusion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87</cp:revision>
  <dcterms:created xsi:type="dcterms:W3CDTF">2022-05-22T16:47:19Z</dcterms:created>
  <dcterms:modified xsi:type="dcterms:W3CDTF">2022-10-13T07:56:18Z</dcterms:modified>
</cp:coreProperties>
</file>