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305" r:id="rId4"/>
    <p:sldId id="310" r:id="rId5"/>
    <p:sldId id="349" r:id="rId6"/>
    <p:sldId id="353" r:id="rId7"/>
    <p:sldId id="350" r:id="rId8"/>
    <p:sldId id="352" r:id="rId9"/>
    <p:sldId id="345" r:id="rId10"/>
    <p:sldId id="354" r:id="rId11"/>
    <p:sldId id="355" r:id="rId12"/>
    <p:sldId id="351" r:id="rId13"/>
    <p:sldId id="325" r:id="rId14"/>
    <p:sldId id="309" r:id="rId15"/>
    <p:sldId id="324" r:id="rId16"/>
    <p:sldId id="263" r:id="rId17"/>
    <p:sldId id="261" r:id="rId18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/>
    <p:restoredTop sz="88567"/>
  </p:normalViewPr>
  <p:slideViewPr>
    <p:cSldViewPr snapToGrid="0" snapToObjects="1" showGuides="1">
      <p:cViewPr varScale="1">
        <p:scale>
          <a:sx n="52" d="100"/>
          <a:sy n="52" d="100"/>
        </p:scale>
        <p:origin x="248" y="456"/>
      </p:cViewPr>
      <p:guideLst>
        <p:guide orient="horz" pos="336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2022. 10. 20.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14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560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9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077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8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98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71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88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0323B1F-41EA-3AFA-9D8E-64C75E7779D0}"/>
              </a:ext>
            </a:extLst>
          </p:cNvPr>
          <p:cNvCxnSpPr>
            <a:cxnSpLocks/>
          </p:cNvCxnSpPr>
          <p:nvPr userDrawn="1"/>
        </p:nvCxnSpPr>
        <p:spPr>
          <a:xfrm>
            <a:off x="2379349" y="2303949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3F8CB98-B8E5-45A9-E75C-9A61CD115CFC}"/>
              </a:ext>
            </a:extLst>
          </p:cNvPr>
          <p:cNvCxnSpPr>
            <a:cxnSpLocks/>
          </p:cNvCxnSpPr>
          <p:nvPr userDrawn="1"/>
        </p:nvCxnSpPr>
        <p:spPr>
          <a:xfrm>
            <a:off x="2379349" y="4769350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A56BD2-7520-5AE8-4A44-536DF2C37E39}"/>
              </a:ext>
            </a:extLst>
          </p:cNvPr>
          <p:cNvSpPr txBox="1"/>
          <p:nvPr userDrawn="1"/>
        </p:nvSpPr>
        <p:spPr>
          <a:xfrm>
            <a:off x="1959201" y="9708822"/>
            <a:ext cx="17681122" cy="305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20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9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2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2BFD20E-1A13-630D-C264-D631929B91A7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5B42012-B051-8832-6405-FE621AF6EFD3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519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0FC998CD-C69D-FF72-F8E1-327FB77A490A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CEDDAAB-D3F3-90F1-8054-D6A0F18897DA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64589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823" y="9836438"/>
            <a:ext cx="676048" cy="600932"/>
          </a:xfrm>
        </p:spPr>
        <p:txBody>
          <a:bodyPr/>
          <a:lstStyle>
            <a:lvl1pPr algn="ctr">
              <a:defRPr sz="2047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1484968" y="601507"/>
            <a:ext cx="3960636" cy="1158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929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6929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97" y="1"/>
            <a:ext cx="18629590" cy="2087455"/>
          </a:xfrm>
        </p:spPr>
        <p:txBody>
          <a:bodyPr>
            <a:normAutofit/>
          </a:bodyPr>
          <a:lstStyle>
            <a:lvl1pPr>
              <a:defRPr sz="6929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31039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2379349" y="4189269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2379349" y="6654670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1959201" y="9708822"/>
            <a:ext cx="17681122" cy="305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20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6630443" y="4549552"/>
            <a:ext cx="7259038" cy="169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394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10394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4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2">
          <p15:clr>
            <a:srgbClr val="FBAE40"/>
          </p15:clr>
        </p15:guide>
        <p15:guide id="2" pos="680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28748"/>
            <a:ext cx="18629590" cy="2087455"/>
          </a:xfrm>
        </p:spPr>
        <p:txBody>
          <a:bodyPr>
            <a:normAutofit/>
          </a:bodyPr>
          <a:lstStyle>
            <a:lvl1pPr>
              <a:defRPr sz="6929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823" y="9836438"/>
            <a:ext cx="676048" cy="600932"/>
          </a:xfrm>
        </p:spPr>
        <p:txBody>
          <a:bodyPr/>
          <a:lstStyle>
            <a:lvl1pPr algn="ctr">
              <a:defRPr sz="2047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5AFB3195-97E1-4D09-811B-B1F46D49978F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</p:spTree>
    <p:extLst>
      <p:ext uri="{BB962C8B-B14F-4D97-AF65-F5344CB8AC3E}">
        <p14:creationId xmlns:p14="http://schemas.microsoft.com/office/powerpoint/2010/main" val="33693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1A171C91-973B-0EAD-1C62-E9965EF8AC63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93BE94B-5068-E543-F929-EA3778E28301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8849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92689256-0B1B-8BE4-5F72-F8CD7D6628DD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9009CFF-F079-823E-910E-6E2D85255019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0332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F4C1FD30-C28F-4A80-D419-626B0FC1DFBB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EEC085F-6564-5D1E-67DF-357CA5C52F60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31081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9352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EA26EEDE-9D40-D651-1F21-FCBF36B1216D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C7AD-54B5-C51B-CA2E-F6CF73A6317F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6845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5105E593-DB5B-E86E-F9A3-8A1F97BE05E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F7C682A-B14A-67F9-EBCE-26095C847B02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7434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FC36CF38-30FA-5D54-C7E6-ACD1DDEAC610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94638C5-CA01-0DCA-83FC-8A611FE1D5B3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33755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2022. 10. 20.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93260E-E679-4E27-CD56-B675615BEA31}"/>
              </a:ext>
            </a:extLst>
          </p:cNvPr>
          <p:cNvSpPr/>
          <p:nvPr userDrawn="1"/>
        </p:nvSpPr>
        <p:spPr>
          <a:xfrm>
            <a:off x="0" y="0"/>
            <a:ext cx="503989" cy="10799763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 dirty="0"/>
          </a:p>
        </p:txBody>
      </p:sp>
    </p:spTree>
    <p:extLst>
      <p:ext uri="{BB962C8B-B14F-4D97-AF65-F5344CB8AC3E}">
        <p14:creationId xmlns:p14="http://schemas.microsoft.com/office/powerpoint/2010/main" val="23586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50" r:id="rId15"/>
    <p:sldLayoutId id="2147483652" r:id="rId16"/>
  </p:sldLayoutIdLst>
  <p:hf hdr="0" ftr="0" dt="0"/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21" y="2825254"/>
            <a:ext cx="14399683" cy="1494959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21" y="7377296"/>
            <a:ext cx="14399683" cy="1194427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52D00-C4C7-3CFE-020D-7E1F5A65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63" y="2662443"/>
            <a:ext cx="12151797" cy="72308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90DB70-EC27-8489-6C06-A63BF315334E}"/>
              </a:ext>
            </a:extLst>
          </p:cNvPr>
          <p:cNvSpPr/>
          <p:nvPr/>
        </p:nvSpPr>
        <p:spPr>
          <a:xfrm>
            <a:off x="5037136" y="8277726"/>
            <a:ext cx="5762625" cy="93044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965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FD0D3-50A6-069B-9D7C-B5E81106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86" y="2216574"/>
            <a:ext cx="13737036" cy="83681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64A933-E7BE-B03D-83A0-7419B7DEBF5F}"/>
              </a:ext>
            </a:extLst>
          </p:cNvPr>
          <p:cNvSpPr/>
          <p:nvPr/>
        </p:nvSpPr>
        <p:spPr>
          <a:xfrm>
            <a:off x="4363369" y="7652747"/>
            <a:ext cx="12994190" cy="280670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424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52396-B88F-9E8E-65AE-7153C9B6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57" y="2475934"/>
            <a:ext cx="12465010" cy="79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CFD1B-179A-2AC3-99F3-41BB9C5A0A1E}"/>
              </a:ext>
            </a:extLst>
          </p:cNvPr>
          <p:cNvSpPr/>
          <p:nvPr/>
        </p:nvSpPr>
        <p:spPr>
          <a:xfrm>
            <a:off x="5439697" y="2412464"/>
            <a:ext cx="5360066" cy="20874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FC-DR-51</a:t>
            </a:r>
            <a:r>
              <a:rPr kumimoji="1" lang="en-US" altLang="ko-KR" sz="2835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01</a:t>
            </a:r>
          </a:p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(Event)</a:t>
            </a:r>
            <a:endParaRPr kumimoji="1" lang="ko-Kore-KR" altLang="en-US" sz="283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F95FD9-B2EC-C5A8-A2CF-A9D087D59477}"/>
              </a:ext>
            </a:extLst>
          </p:cNvPr>
          <p:cNvSpPr/>
          <p:nvPr/>
        </p:nvSpPr>
        <p:spPr>
          <a:xfrm>
            <a:off x="5439697" y="7532390"/>
            <a:ext cx="5360066" cy="20874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FC-DR-51102</a:t>
            </a:r>
          </a:p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(Update)</a:t>
            </a:r>
            <a:endParaRPr kumimoji="1" lang="ko-Kore-KR" altLang="en-US" sz="283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4A26A1-D9B8-9372-D27F-9EAF8DC15E60}"/>
              </a:ext>
            </a:extLst>
          </p:cNvPr>
          <p:cNvSpPr/>
          <p:nvPr/>
        </p:nvSpPr>
        <p:spPr>
          <a:xfrm>
            <a:off x="5439696" y="5035644"/>
            <a:ext cx="11390205" cy="20874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FC-DR-51101</a:t>
            </a:r>
          </a:p>
          <a:p>
            <a:pPr algn="just"/>
            <a:r>
              <a:rPr kumimoji="1" lang="en-US" altLang="ko-Kore-KR" sz="2835" dirty="0">
                <a:solidFill>
                  <a:schemeClr val="accent1">
                    <a:lumMod val="75000"/>
                  </a:schemeClr>
                </a:solidFill>
              </a:rPr>
              <a:t>(Create)</a:t>
            </a:r>
            <a:endParaRPr kumimoji="1" lang="ko-Kore-KR" altLang="en-US" sz="283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5039" dirty="0"/>
              <a:t>– </a:t>
            </a:r>
            <a:r>
              <a:rPr kumimoji="1" lang="en-US" altLang="ko-Kore-KR" sz="5039" dirty="0" err="1"/>
              <a:t>DRaaS</a:t>
            </a:r>
            <a:r>
              <a:rPr kumimoji="1" lang="en-US" altLang="ko-Kore-KR" sz="5039" dirty="0"/>
              <a:t>-operator</a:t>
            </a:r>
            <a:endParaRPr kumimoji="1" lang="ko-Kore-KR" altLang="en-US" sz="503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6A5038-C5B0-3114-E86F-A9C7FDB3E1E2}"/>
              </a:ext>
            </a:extLst>
          </p:cNvPr>
          <p:cNvSpPr/>
          <p:nvPr/>
        </p:nvSpPr>
        <p:spPr>
          <a:xfrm>
            <a:off x="6920643" y="3052378"/>
            <a:ext cx="2774574" cy="12381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32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732" dirty="0">
                <a:solidFill>
                  <a:schemeClr val="tx1"/>
                </a:solidFill>
              </a:rPr>
              <a:t> CR </a:t>
            </a:r>
            <a:r>
              <a:rPr kumimoji="1" lang="ko-Kore-KR" altLang="en-US" sz="1732" dirty="0">
                <a:solidFill>
                  <a:schemeClr val="tx1"/>
                </a:solidFill>
              </a:rPr>
              <a:t>수정</a:t>
            </a:r>
            <a:r>
              <a:rPr kumimoji="1" lang="ko-KR" altLang="en-US" sz="1732" dirty="0">
                <a:solidFill>
                  <a:schemeClr val="tx1"/>
                </a:solidFill>
              </a:rPr>
              <a:t> 이벤트 수신</a:t>
            </a:r>
            <a:endParaRPr kumimoji="1" lang="ko-Kore-KR" altLang="en-US" sz="1732" dirty="0">
              <a:solidFill>
                <a:schemeClr val="tx1"/>
              </a:solidFill>
            </a:endParaRPr>
          </a:p>
        </p:txBody>
      </p:sp>
      <p:sp>
        <p:nvSpPr>
          <p:cNvPr id="9" name="판단 8">
            <a:extLst>
              <a:ext uri="{FF2B5EF4-FFF2-40B4-BE49-F238E27FC236}">
                <a16:creationId xmlns:a16="http://schemas.microsoft.com/office/drawing/2014/main" id="{1BB03BEF-2884-2D1D-9F6C-9F3C91F7F003}"/>
              </a:ext>
            </a:extLst>
          </p:cNvPr>
          <p:cNvSpPr/>
          <p:nvPr/>
        </p:nvSpPr>
        <p:spPr>
          <a:xfrm>
            <a:off x="6759574" y="5448399"/>
            <a:ext cx="3096707" cy="128413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32" dirty="0" err="1">
                <a:solidFill>
                  <a:schemeClr val="tx1"/>
                </a:solidFill>
              </a:rPr>
              <a:t>ReplicationInfo</a:t>
            </a:r>
            <a:endParaRPr kumimoji="1" lang="en-US" altLang="ko-Kore-KR" sz="1732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732" dirty="0">
                <a:solidFill>
                  <a:schemeClr val="tx1"/>
                </a:solidFill>
              </a:rPr>
              <a:t>존재</a:t>
            </a:r>
            <a:r>
              <a:rPr kumimoji="1" lang="en-US" altLang="ko-Kore-KR" sz="1732" dirty="0">
                <a:solidFill>
                  <a:schemeClr val="tx1"/>
                </a:solidFill>
              </a:rPr>
              <a:t>?</a:t>
            </a:r>
            <a:endParaRPr kumimoji="1" lang="ko-Kore-KR" altLang="en-US" sz="1732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AC45BB8-9AAD-AD60-46CD-07BF91463357}"/>
              </a:ext>
            </a:extLst>
          </p:cNvPr>
          <p:cNvSpPr/>
          <p:nvPr/>
        </p:nvSpPr>
        <p:spPr>
          <a:xfrm>
            <a:off x="12674661" y="5406028"/>
            <a:ext cx="2774574" cy="13654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205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2205" dirty="0">
                <a:solidFill>
                  <a:schemeClr val="tx1"/>
                </a:solidFill>
              </a:rPr>
              <a:t> CR </a:t>
            </a:r>
            <a:r>
              <a:rPr kumimoji="1" lang="ko-KR" altLang="en-US" sz="2205" dirty="0">
                <a:solidFill>
                  <a:schemeClr val="tx1"/>
                </a:solidFill>
              </a:rPr>
              <a:t>생성</a:t>
            </a:r>
            <a:endParaRPr kumimoji="1" lang="ko-Kore-KR" altLang="en-US" sz="2205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C59EF9D-A5BC-C718-3EA6-2B4CC0FE0293}"/>
              </a:ext>
            </a:extLst>
          </p:cNvPr>
          <p:cNvSpPr/>
          <p:nvPr/>
        </p:nvSpPr>
        <p:spPr>
          <a:xfrm>
            <a:off x="6920643" y="8063936"/>
            <a:ext cx="2774574" cy="13654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205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2205" dirty="0">
                <a:solidFill>
                  <a:schemeClr val="tx1"/>
                </a:solidFill>
              </a:rPr>
              <a:t> CR </a:t>
            </a:r>
            <a:r>
              <a:rPr kumimoji="1" lang="ko-KR" altLang="en-US" sz="2205" dirty="0">
                <a:solidFill>
                  <a:schemeClr val="tx1"/>
                </a:solidFill>
              </a:rPr>
              <a:t>업데이트</a:t>
            </a:r>
            <a:endParaRPr kumimoji="1" lang="ko-Kore-KR" altLang="en-US" sz="2205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E9303C-9290-D942-A797-1D460633E54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856281" y="6088734"/>
            <a:ext cx="2818380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65A1EC-EE79-FADB-E87D-2E5873B5C8B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8307928" y="4290552"/>
            <a:ext cx="2" cy="115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11FBB9-606E-306A-872C-327CF0DC27B2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307928" y="6732535"/>
            <a:ext cx="2" cy="133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015E4-FA4F-A42C-85E0-729BA592C607}"/>
              </a:ext>
            </a:extLst>
          </p:cNvPr>
          <p:cNvSpPr txBox="1"/>
          <p:nvPr/>
        </p:nvSpPr>
        <p:spPr>
          <a:xfrm>
            <a:off x="9863156" y="5482408"/>
            <a:ext cx="611065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35" dirty="0"/>
              <a:t>No</a:t>
            </a:r>
            <a:endParaRPr kumimoji="1" lang="ko-Kore-KR" altLang="en-US" sz="2835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31E64-0A96-A49E-A2D3-2E49B6759700}"/>
              </a:ext>
            </a:extLst>
          </p:cNvPr>
          <p:cNvSpPr txBox="1"/>
          <p:nvPr/>
        </p:nvSpPr>
        <p:spPr>
          <a:xfrm>
            <a:off x="7590504" y="7061608"/>
            <a:ext cx="660309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35" dirty="0"/>
              <a:t>Yes</a:t>
            </a:r>
            <a:endParaRPr kumimoji="1" lang="ko-Kore-KR" altLang="en-US" sz="2835" dirty="0"/>
          </a:p>
        </p:txBody>
      </p:sp>
    </p:spTree>
    <p:extLst>
      <p:ext uri="{BB962C8B-B14F-4D97-AF65-F5344CB8AC3E}">
        <p14:creationId xmlns:p14="http://schemas.microsoft.com/office/powerpoint/2010/main" val="339747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065" y="2873610"/>
            <a:ext cx="16891394" cy="58255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operator-</a:t>
            </a:r>
            <a:r>
              <a:rPr lang="en-US" altLang="ko-KR" dirty="0" err="1"/>
              <a:t>sdk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domain</a:t>
            </a:r>
            <a:r>
              <a:rPr lang="ko-KR" altLang="en-US" dirty="0"/>
              <a:t>과 </a:t>
            </a:r>
            <a:r>
              <a:rPr lang="en-US" altLang="ko-KR" dirty="0"/>
              <a:t>repo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지원해주시는건지</a:t>
            </a:r>
            <a:r>
              <a:rPr lang="en-US" altLang="ko-KR" dirty="0"/>
              <a:t>? </a:t>
            </a:r>
            <a:r>
              <a:rPr lang="ko-KR" altLang="en-US" dirty="0" err="1"/>
              <a:t>깃랩의</a:t>
            </a:r>
            <a:r>
              <a:rPr lang="ko-KR" altLang="en-US" dirty="0"/>
              <a:t> </a:t>
            </a:r>
            <a:r>
              <a:rPr lang="en-US" altLang="ko-KR" dirty="0"/>
              <a:t>CRD</a:t>
            </a:r>
            <a:r>
              <a:rPr lang="ko-KR" altLang="en-US" dirty="0"/>
              <a:t>와 어떻게 연동되는지 궁금합니다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ReplicationInfo</a:t>
            </a:r>
            <a:r>
              <a:rPr lang="en-US" altLang="ko-KR" dirty="0"/>
              <a:t> CRD</a:t>
            </a:r>
            <a:r>
              <a:rPr lang="ko-KR" altLang="en-US" dirty="0"/>
              <a:t>도 정의 되어있는지</a:t>
            </a:r>
            <a:r>
              <a:rPr lang="en-US" altLang="ko-KR" dirty="0"/>
              <a:t> </a:t>
            </a:r>
            <a:r>
              <a:rPr lang="ko-KR" altLang="en-US" dirty="0"/>
              <a:t>궁금합니다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pPr>
              <a:lnSpc>
                <a:spcPct val="120000"/>
              </a:lnSpc>
            </a:pPr>
            <a:r>
              <a:rPr lang="en-US" altLang="ko-KR" sz="4400" dirty="0" err="1"/>
              <a:t>ProtectionGroupInfo</a:t>
            </a:r>
            <a:r>
              <a:rPr lang="en-US" altLang="ko-KR" sz="4400" dirty="0"/>
              <a:t> CR</a:t>
            </a:r>
            <a:r>
              <a:rPr lang="ko-KR" altLang="en-US" sz="4400" dirty="0"/>
              <a:t>과 </a:t>
            </a:r>
            <a:r>
              <a:rPr lang="en-US" altLang="ko-KR" sz="4400" dirty="0" err="1"/>
              <a:t>DRaaS</a:t>
            </a:r>
            <a:r>
              <a:rPr lang="en-US" altLang="ko-KR" sz="4400" dirty="0"/>
              <a:t> Plan(</a:t>
            </a:r>
            <a:r>
              <a:rPr lang="ko-KR" altLang="en-US" sz="4400" dirty="0"/>
              <a:t>사용자 입력</a:t>
            </a:r>
            <a:r>
              <a:rPr lang="en-US" altLang="ko-KR" sz="4400" dirty="0"/>
              <a:t>)</a:t>
            </a:r>
            <a:r>
              <a:rPr lang="ko-KR" altLang="en-US" sz="4400" dirty="0"/>
              <a:t>을 받아와 </a:t>
            </a:r>
            <a:r>
              <a:rPr lang="en-US" altLang="ko-KR" sz="4400" dirty="0" err="1"/>
              <a:t>DRaaS</a:t>
            </a:r>
            <a:r>
              <a:rPr lang="en-US" altLang="ko-KR" sz="4400" dirty="0"/>
              <a:t> CR</a:t>
            </a:r>
            <a:r>
              <a:rPr lang="ko-KR" altLang="en-US" sz="4400" dirty="0"/>
              <a:t>을 생성</a:t>
            </a:r>
            <a:r>
              <a:rPr lang="en-US" altLang="ko-KR" sz="4400" dirty="0"/>
              <a:t>? </a:t>
            </a:r>
            <a:r>
              <a:rPr lang="ko-KR" altLang="en-US" sz="4400" dirty="0"/>
              <a:t>어느 </a:t>
            </a:r>
            <a:r>
              <a:rPr lang="en-US" altLang="ko-KR" sz="4400" dirty="0"/>
              <a:t>operator</a:t>
            </a:r>
            <a:r>
              <a:rPr lang="ko-KR" altLang="en-US" sz="4400" dirty="0"/>
              <a:t>에서 생성되는지</a:t>
            </a:r>
            <a:r>
              <a:rPr lang="en-US" altLang="ko-KR" sz="4400" dirty="0"/>
              <a:t> </a:t>
            </a:r>
            <a:r>
              <a:rPr lang="ko-KR" altLang="en-US" sz="4400" dirty="0"/>
              <a:t>궁금합니다</a:t>
            </a:r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80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3170173"/>
            <a:ext cx="16559636" cy="3723398"/>
          </a:xfrm>
        </p:spPr>
        <p:txBody>
          <a:bodyPr/>
          <a:lstStyle/>
          <a:p>
            <a:r>
              <a:rPr lang="en-US" altLang="ko-Kore-KR" dirty="0"/>
              <a:t>Operator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DRaaS</a:t>
            </a:r>
            <a:r>
              <a:rPr lang="en-US" altLang="ko-KR" dirty="0"/>
              <a:t>-operator</a:t>
            </a:r>
            <a:r>
              <a:rPr lang="ko-KR" altLang="en-US" dirty="0"/>
              <a:t> 기초설계를 이해하여 상세설계 진행 예정</a:t>
            </a:r>
            <a:endParaRPr lang="en-US" altLang="ko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94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5002-CC97-4B40-8B4A-CE2AA4CB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Action Item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82955-817A-5C4E-A476-C961AEE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2941886"/>
            <a:ext cx="16559636" cy="3723398"/>
          </a:xfrm>
        </p:spPr>
        <p:txBody>
          <a:bodyPr/>
          <a:lstStyle/>
          <a:p>
            <a:r>
              <a:rPr lang="ko-KR" altLang="en-US" dirty="0"/>
              <a:t>이해한 기초 설계를 바탕으로 함수 위주 상세 설계 진행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99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2514812"/>
            <a:ext cx="16559636" cy="79225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Action Item</a:t>
            </a:r>
            <a:endParaRPr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503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8D100A-ADC1-5B43-4F7B-7C17D5C2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21" y="2662443"/>
            <a:ext cx="16237881" cy="67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5039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3149651"/>
            <a:ext cx="16559636" cy="2931098"/>
          </a:xfrm>
        </p:spPr>
        <p:txBody>
          <a:bodyPr>
            <a:normAutofit/>
          </a:bodyPr>
          <a:lstStyle/>
          <a:p>
            <a:r>
              <a:rPr lang="en-US" altLang="ko-KR" dirty="0"/>
              <a:t>Operator </a:t>
            </a:r>
            <a:r>
              <a:rPr lang="ko-KR" altLang="en-US" dirty="0"/>
              <a:t>동작 구조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DRaaS</a:t>
            </a:r>
            <a:r>
              <a:rPr lang="en-US" altLang="ko-KR" dirty="0"/>
              <a:t>-operator</a:t>
            </a:r>
            <a:r>
              <a:rPr lang="ko-KR" altLang="en-US" dirty="0"/>
              <a:t> 기초 설계 이해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80CAA-1D39-EC9B-755E-F074D20F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65863" y="9803996"/>
            <a:ext cx="736702" cy="574987"/>
          </a:xfrm>
        </p:spPr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87BC459-5E52-BD7C-D1A9-0022C52593BB}"/>
              </a:ext>
            </a:extLst>
          </p:cNvPr>
          <p:cNvSpPr/>
          <p:nvPr/>
        </p:nvSpPr>
        <p:spPr>
          <a:xfrm>
            <a:off x="2218635" y="1729409"/>
            <a:ext cx="2425148" cy="12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K8s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API Server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2D97A5F-1AE4-4B9E-8E16-A24921534532}"/>
              </a:ext>
            </a:extLst>
          </p:cNvPr>
          <p:cNvSpPr/>
          <p:nvPr/>
        </p:nvSpPr>
        <p:spPr>
          <a:xfrm>
            <a:off x="1635539" y="4465981"/>
            <a:ext cx="16347662" cy="47796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sz="2400" dirty="0">
                <a:solidFill>
                  <a:schemeClr val="tx1"/>
                </a:solidFill>
              </a:rPr>
              <a:t>      Controller Manager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754A9E5-EB90-E9BB-5B1E-F0A1E46746CA}"/>
              </a:ext>
            </a:extLst>
          </p:cNvPr>
          <p:cNvSpPr/>
          <p:nvPr/>
        </p:nvSpPr>
        <p:spPr>
          <a:xfrm>
            <a:off x="2218635" y="6314281"/>
            <a:ext cx="2425148" cy="12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K8s Cache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B92EA5A-14C9-E25E-BBF7-1A511664BDFA}"/>
              </a:ext>
            </a:extLst>
          </p:cNvPr>
          <p:cNvSpPr/>
          <p:nvPr/>
        </p:nvSpPr>
        <p:spPr>
          <a:xfrm>
            <a:off x="2463800" y="6492807"/>
            <a:ext cx="1934817" cy="6228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Informer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2A6C341-972A-2FBB-E063-424CBBC06BB3}"/>
              </a:ext>
            </a:extLst>
          </p:cNvPr>
          <p:cNvSpPr/>
          <p:nvPr/>
        </p:nvSpPr>
        <p:spPr>
          <a:xfrm>
            <a:off x="14635922" y="6314281"/>
            <a:ext cx="2425148" cy="12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Controller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DE297F2-6196-DD4B-5D51-F2B41B713779}"/>
              </a:ext>
            </a:extLst>
          </p:cNvPr>
          <p:cNvSpPr/>
          <p:nvPr/>
        </p:nvSpPr>
        <p:spPr>
          <a:xfrm>
            <a:off x="14881088" y="6492808"/>
            <a:ext cx="1934817" cy="6228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CFBF190-F4C1-9C77-185D-8D5379705EEA}"/>
              </a:ext>
            </a:extLst>
          </p:cNvPr>
          <p:cNvSpPr/>
          <p:nvPr/>
        </p:nvSpPr>
        <p:spPr>
          <a:xfrm>
            <a:off x="8427278" y="5220599"/>
            <a:ext cx="2425148" cy="12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K8s Client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B7ED778-517D-E7A1-1078-C67B05433B42}"/>
              </a:ext>
            </a:extLst>
          </p:cNvPr>
          <p:cNvSpPr/>
          <p:nvPr/>
        </p:nvSpPr>
        <p:spPr>
          <a:xfrm>
            <a:off x="8427278" y="7599742"/>
            <a:ext cx="2425148" cy="12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Work Queue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20DEDE-9250-79F9-6C20-794C0C1D354C}"/>
              </a:ext>
            </a:extLst>
          </p:cNvPr>
          <p:cNvCxnSpPr>
            <a:cxnSpLocks/>
          </p:cNvCxnSpPr>
          <p:nvPr/>
        </p:nvCxnSpPr>
        <p:spPr>
          <a:xfrm flipV="1">
            <a:off x="3075609" y="3001617"/>
            <a:ext cx="0" cy="3491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0B3490-0EA2-E49E-C16C-CA370C2DE52F}"/>
              </a:ext>
            </a:extLst>
          </p:cNvPr>
          <p:cNvCxnSpPr>
            <a:cxnSpLocks/>
          </p:cNvCxnSpPr>
          <p:nvPr/>
        </p:nvCxnSpPr>
        <p:spPr>
          <a:xfrm>
            <a:off x="3911600" y="3001617"/>
            <a:ext cx="0" cy="3312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3EB9784-A5B5-D586-948B-8E22CDA8AD1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98620" y="6816933"/>
            <a:ext cx="4028659" cy="141891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D8D7176-1C1C-FE28-8D3B-F339CCB4D17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852426" y="6950386"/>
            <a:ext cx="3783496" cy="1285461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67A926-C4AA-BD1B-CB1A-0E5C78F5DD7B}"/>
              </a:ext>
            </a:extLst>
          </p:cNvPr>
          <p:cNvSpPr txBox="1"/>
          <p:nvPr/>
        </p:nvSpPr>
        <p:spPr>
          <a:xfrm>
            <a:off x="12481060" y="8047094"/>
            <a:ext cx="215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Dequeue/Requeue</a:t>
            </a:r>
          </a:p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Object NS, Name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E6A29-C180-CEAD-F38B-145078732DEE}"/>
              </a:ext>
            </a:extLst>
          </p:cNvPr>
          <p:cNvSpPr txBox="1"/>
          <p:nvPr/>
        </p:nvSpPr>
        <p:spPr>
          <a:xfrm>
            <a:off x="5135818" y="8054444"/>
            <a:ext cx="191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Enqueue</a:t>
            </a:r>
          </a:p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Object NS, Name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A5EB99-983E-EB5F-7003-01F9AD25BC1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643784" y="5856704"/>
            <a:ext cx="3783495" cy="636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5846E4-00B3-DD44-0C3F-115EEC509DE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15682" y="3001617"/>
            <a:ext cx="5124171" cy="2218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89487A-0844-2E36-333E-1E97AB6DDDB4}"/>
              </a:ext>
            </a:extLst>
          </p:cNvPr>
          <p:cNvSpPr txBox="1"/>
          <p:nvPr/>
        </p:nvSpPr>
        <p:spPr>
          <a:xfrm>
            <a:off x="6535530" y="3460545"/>
            <a:ext cx="15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Write Object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25B115-4CC9-0D68-0453-C9D7EC03AEE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852426" y="5856703"/>
            <a:ext cx="3779819" cy="694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C80711-1F47-C226-224D-E863B6A3A08D}"/>
              </a:ext>
            </a:extLst>
          </p:cNvPr>
          <p:cNvSpPr txBox="1"/>
          <p:nvPr/>
        </p:nvSpPr>
        <p:spPr>
          <a:xfrm>
            <a:off x="12389674" y="5675697"/>
            <a:ext cx="14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R/W Object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80DD8-E8B5-708B-7B67-7179DCD8DA3D}"/>
              </a:ext>
            </a:extLst>
          </p:cNvPr>
          <p:cNvSpPr txBox="1"/>
          <p:nvPr/>
        </p:nvSpPr>
        <p:spPr>
          <a:xfrm>
            <a:off x="2091347" y="3671984"/>
            <a:ext cx="81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Watch 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BAC5A-605C-28CB-EBCD-5A44CA1AFE63}"/>
              </a:ext>
            </a:extLst>
          </p:cNvPr>
          <p:cNvSpPr txBox="1"/>
          <p:nvPr/>
        </p:nvSpPr>
        <p:spPr>
          <a:xfrm>
            <a:off x="3981913" y="4691284"/>
            <a:ext cx="9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Sync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1B590-D403-6366-974B-6456F9E1FCBE}"/>
              </a:ext>
            </a:extLst>
          </p:cNvPr>
          <p:cNvSpPr txBox="1"/>
          <p:nvPr/>
        </p:nvSpPr>
        <p:spPr>
          <a:xfrm>
            <a:off x="5647906" y="5613530"/>
            <a:ext cx="14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Read Object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D9E63-CBA4-3D7D-B121-8D24F9DC46ED}"/>
              </a:ext>
            </a:extLst>
          </p:cNvPr>
          <p:cNvSpPr txBox="1"/>
          <p:nvPr/>
        </p:nvSpPr>
        <p:spPr>
          <a:xfrm>
            <a:off x="10591800" y="9573164"/>
            <a:ext cx="521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2. $ make deploy </a:t>
            </a:r>
            <a:r>
              <a:rPr kumimoji="1" lang="en-US" altLang="ko-Kore-KR" sz="2400" dirty="0" err="1"/>
              <a:t>draas_controller</a:t>
            </a:r>
            <a:r>
              <a:rPr kumimoji="1" lang="en-US" altLang="ko-Kore-KR" sz="2400" dirty="0"/>
              <a:t> (IMG)</a:t>
            </a:r>
            <a:endParaRPr kumimoji="1" lang="ko-Kore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90E13B-B376-9FE4-77D9-72D1F8CA8B14}"/>
              </a:ext>
            </a:extLst>
          </p:cNvPr>
          <p:cNvSpPr txBox="1"/>
          <p:nvPr/>
        </p:nvSpPr>
        <p:spPr>
          <a:xfrm>
            <a:off x="8897232" y="1862831"/>
            <a:ext cx="266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1. $ make manifests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8DAE3E-3171-3667-3CE5-2E0B41DD2CFB}"/>
              </a:ext>
            </a:extLst>
          </p:cNvPr>
          <p:cNvSpPr txBox="1"/>
          <p:nvPr/>
        </p:nvSpPr>
        <p:spPr>
          <a:xfrm>
            <a:off x="15748000" y="3454400"/>
            <a:ext cx="446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3. $ </a:t>
            </a:r>
            <a:r>
              <a:rPr kumimoji="1" lang="en-US" altLang="ko-Kore-KR" sz="2400" dirty="0" err="1"/>
              <a:t>kubectl</a:t>
            </a:r>
            <a:r>
              <a:rPr kumimoji="1" lang="en-US" altLang="ko-Kore-KR" sz="2400" dirty="0"/>
              <a:t> apply –f </a:t>
            </a:r>
            <a:r>
              <a:rPr kumimoji="1" lang="en-US" altLang="ko-Kore-KR" sz="2400" dirty="0" err="1"/>
              <a:t>draas_cr.yaml</a:t>
            </a:r>
            <a:endParaRPr kumimoji="1" lang="ko-Kore-KR" altLang="en-US" sz="24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7E83D43-0E6A-3F16-C19D-81297A8F4118}"/>
              </a:ext>
            </a:extLst>
          </p:cNvPr>
          <p:cNvSpPr/>
          <p:nvPr/>
        </p:nvSpPr>
        <p:spPr>
          <a:xfrm>
            <a:off x="12377788" y="1984133"/>
            <a:ext cx="3065412" cy="17288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2400" dirty="0" err="1">
                <a:solidFill>
                  <a:schemeClr val="tx1"/>
                </a:solidFill>
              </a:rPr>
              <a:t>etcd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6F0255E-B713-8BF2-ECA5-3C1DD84EFF86}"/>
              </a:ext>
            </a:extLst>
          </p:cNvPr>
          <p:cNvSpPr/>
          <p:nvPr/>
        </p:nvSpPr>
        <p:spPr>
          <a:xfrm>
            <a:off x="12604645" y="2690948"/>
            <a:ext cx="1206881" cy="621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CRD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659BDB7-D6E3-D347-4F15-1888681524E7}"/>
              </a:ext>
            </a:extLst>
          </p:cNvPr>
          <p:cNvSpPr/>
          <p:nvPr/>
        </p:nvSpPr>
        <p:spPr>
          <a:xfrm>
            <a:off x="14028805" y="2690948"/>
            <a:ext cx="1206881" cy="621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B09EC-467F-0859-D9EA-125E806A309C}"/>
              </a:ext>
            </a:extLst>
          </p:cNvPr>
          <p:cNvSpPr txBox="1"/>
          <p:nvPr/>
        </p:nvSpPr>
        <p:spPr>
          <a:xfrm>
            <a:off x="9660820" y="2310642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draas_types.go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B20EF-FA81-3816-2CE2-745C5B91DF1D}"/>
              </a:ext>
            </a:extLst>
          </p:cNvPr>
          <p:cNvSpPr txBox="1"/>
          <p:nvPr/>
        </p:nvSpPr>
        <p:spPr>
          <a:xfrm>
            <a:off x="9660820" y="3093451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draas_crd.yaml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1D6585-E856-3F31-13E6-1945A2D4C0A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462098" y="2679974"/>
            <a:ext cx="1667" cy="413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A54E09-0238-3DF0-6CDD-D6D1E8F01FDC}"/>
              </a:ext>
            </a:extLst>
          </p:cNvPr>
          <p:cNvSpPr txBox="1"/>
          <p:nvPr/>
        </p:nvSpPr>
        <p:spPr>
          <a:xfrm>
            <a:off x="10977567" y="3995149"/>
            <a:ext cx="2000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dirty="0"/>
              <a:t> $ make install</a:t>
            </a:r>
            <a:endParaRPr lang="ko-Kore-KR" altLang="en-US" sz="20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78D2E80-CC81-7ECA-E9C7-D5B41C3A6B80}"/>
              </a:ext>
            </a:extLst>
          </p:cNvPr>
          <p:cNvCxnSpPr>
            <a:cxnSpLocks/>
            <a:stCxn id="34" idx="2"/>
            <a:endCxn id="31" idx="2"/>
          </p:cNvCxnSpPr>
          <p:nvPr/>
        </p:nvCxnSpPr>
        <p:spPr>
          <a:xfrm rot="5400000" flipH="1" flipV="1">
            <a:off x="11759843" y="2014541"/>
            <a:ext cx="150497" cy="2745988"/>
          </a:xfrm>
          <a:prstGeom prst="bentConnector3">
            <a:avLst>
              <a:gd name="adj1" fmla="val -303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509D1DD7-8936-239A-A287-72C62B21FBE8}"/>
              </a:ext>
            </a:extLst>
          </p:cNvPr>
          <p:cNvCxnSpPr>
            <a:cxnSpLocks/>
            <a:stCxn id="32" idx="0"/>
            <a:endCxn id="5" idx="0"/>
          </p:cNvCxnSpPr>
          <p:nvPr/>
        </p:nvCxnSpPr>
        <p:spPr>
          <a:xfrm rot="16200000" flipV="1">
            <a:off x="8550959" y="-3390340"/>
            <a:ext cx="961539" cy="11201037"/>
          </a:xfrm>
          <a:prstGeom prst="curvedConnector3">
            <a:avLst>
              <a:gd name="adj1" fmla="val 1686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9F1F6B-1DE1-1D4F-0673-0820C4A6C5DF}"/>
              </a:ext>
            </a:extLst>
          </p:cNvPr>
          <p:cNvSpPr txBox="1"/>
          <p:nvPr/>
        </p:nvSpPr>
        <p:spPr>
          <a:xfrm>
            <a:off x="14028805" y="1323005"/>
            <a:ext cx="499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CR </a:t>
            </a:r>
            <a:r>
              <a:rPr kumimoji="1" lang="ko-KR" altLang="en-US" dirty="0">
                <a:solidFill>
                  <a:srgbClr val="FF0000"/>
                </a:solidFill>
              </a:rPr>
              <a:t>변경 사항을 </a:t>
            </a:r>
            <a:r>
              <a:rPr kumimoji="1" lang="en-US" altLang="ko-KR" dirty="0">
                <a:solidFill>
                  <a:srgbClr val="FF0000"/>
                </a:solidFill>
              </a:rPr>
              <a:t>API Server</a:t>
            </a:r>
            <a:r>
              <a:rPr kumimoji="1" lang="ko-KR" altLang="en-US" dirty="0">
                <a:solidFill>
                  <a:srgbClr val="FF0000"/>
                </a:solidFill>
              </a:rPr>
              <a:t>에서 어떻게 아는건지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F5F90-C429-A9B1-CEAA-C6D0D4AC8AFC}"/>
              </a:ext>
            </a:extLst>
          </p:cNvPr>
          <p:cNvSpPr txBox="1"/>
          <p:nvPr/>
        </p:nvSpPr>
        <p:spPr>
          <a:xfrm>
            <a:off x="17357223" y="3053190"/>
            <a:ext cx="26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CR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YAML</a:t>
            </a:r>
            <a:r>
              <a:rPr kumimoji="1" lang="ko-KR" altLang="en-US" dirty="0">
                <a:solidFill>
                  <a:srgbClr val="FF0000"/>
                </a:solidFill>
              </a:rPr>
              <a:t> 파일의 내용은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4FD656-205B-E267-64BA-E3E8DA342797}"/>
              </a:ext>
            </a:extLst>
          </p:cNvPr>
          <p:cNvSpPr txBox="1"/>
          <p:nvPr/>
        </p:nvSpPr>
        <p:spPr>
          <a:xfrm>
            <a:off x="5716745" y="2739318"/>
            <a:ext cx="45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CRD Go</a:t>
            </a:r>
            <a:r>
              <a:rPr kumimoji="1" lang="ko-KR" altLang="en-US" dirty="0">
                <a:solidFill>
                  <a:srgbClr val="FF0000"/>
                </a:solidFill>
              </a:rPr>
              <a:t>파일을 </a:t>
            </a:r>
            <a:r>
              <a:rPr kumimoji="1" lang="en-US" altLang="ko-KR" dirty="0">
                <a:solidFill>
                  <a:srgbClr val="FF0000"/>
                </a:solidFill>
              </a:rPr>
              <a:t>YAML </a:t>
            </a:r>
            <a:r>
              <a:rPr kumimoji="1" lang="ko-KR" altLang="en-US" dirty="0">
                <a:solidFill>
                  <a:srgbClr val="FF0000"/>
                </a:solidFill>
              </a:rPr>
              <a:t>파일로 변환하는 이유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892B2F-FB39-486B-F8CB-44F43FDBEC7F}"/>
              </a:ext>
            </a:extLst>
          </p:cNvPr>
          <p:cNvSpPr txBox="1"/>
          <p:nvPr/>
        </p:nvSpPr>
        <p:spPr>
          <a:xfrm>
            <a:off x="18289895" y="6619566"/>
            <a:ext cx="27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draas_controller.go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B1E4132-7E95-2310-CF6E-FEC30152B0E7}"/>
              </a:ext>
            </a:extLst>
          </p:cNvPr>
          <p:cNvCxnSpPr>
            <a:cxnSpLocks/>
            <a:stCxn id="42" idx="1"/>
            <a:endCxn id="10" idx="3"/>
          </p:cNvCxnSpPr>
          <p:nvPr/>
        </p:nvCxnSpPr>
        <p:spPr>
          <a:xfrm flipH="1">
            <a:off x="16815905" y="6804232"/>
            <a:ext cx="14739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9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3072569"/>
            <a:ext cx="16559636" cy="3071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3622" dirty="0" err="1"/>
              <a:t>DRaaS</a:t>
            </a:r>
            <a:r>
              <a:rPr lang="en-US" altLang="ko-KR" sz="3622" dirty="0"/>
              <a:t>-operator</a:t>
            </a:r>
            <a:r>
              <a:rPr lang="ko-KR" altLang="en-US" sz="3600" dirty="0"/>
              <a:t>의 </a:t>
            </a:r>
            <a:r>
              <a:rPr lang="en-US" altLang="ko-KR" sz="3600" dirty="0"/>
              <a:t>Desired State</a:t>
            </a:r>
            <a:endParaRPr lang="en-US" altLang="ko-KR" sz="3622" dirty="0"/>
          </a:p>
          <a:p>
            <a:pPr lvl="2">
              <a:lnSpc>
                <a:spcPct val="120000"/>
              </a:lnSpc>
            </a:pPr>
            <a:r>
              <a:rPr lang="en-US" altLang="ko-Kore-KR" dirty="0" err="1"/>
              <a:t>ReplicationInfo</a:t>
            </a:r>
            <a:r>
              <a:rPr lang="en-US" altLang="ko-Kore-KR" dirty="0"/>
              <a:t> CR</a:t>
            </a:r>
            <a:r>
              <a:rPr lang="ko-Kore-KR" altLang="en-US" dirty="0"/>
              <a:t>이 있는 게 </a:t>
            </a:r>
            <a:r>
              <a:rPr lang="en-US" altLang="ko-Kore-KR" dirty="0"/>
              <a:t>Desired State</a:t>
            </a:r>
          </a:p>
          <a:p>
            <a:pPr lvl="2">
              <a:lnSpc>
                <a:spcPct val="120000"/>
              </a:lnSpc>
            </a:pPr>
            <a:r>
              <a:rPr lang="ko-Kore-KR" altLang="en-US" dirty="0"/>
              <a:t>정상적으로 있는지 확인하고 없으면 생성하고</a:t>
            </a:r>
            <a:r>
              <a:rPr lang="en-US" altLang="ko-Kore-KR" dirty="0"/>
              <a:t> </a:t>
            </a:r>
            <a:r>
              <a:rPr lang="ko-Kore-KR" altLang="en-US" dirty="0"/>
              <a:t>수정된 부분이 있으면 업데이트하여 </a:t>
            </a:r>
            <a:r>
              <a:rPr lang="en-US" altLang="ko-Kore-KR" dirty="0"/>
              <a:t>Desired State</a:t>
            </a:r>
            <a:r>
              <a:rPr lang="ko-Kore-KR" altLang="en-US" dirty="0"/>
              <a:t> 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527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94" y="3221423"/>
            <a:ext cx="17426735" cy="55780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altLang="ko-KR" sz="3622" dirty="0" err="1"/>
              <a:t>ProtectionGroupInfo</a:t>
            </a:r>
            <a:r>
              <a:rPr lang="en-US" altLang="ko-KR" sz="3622" dirty="0"/>
              <a:t> CR</a:t>
            </a:r>
            <a:r>
              <a:rPr lang="ko-KR" altLang="en-US" sz="3622" dirty="0"/>
              <a:t>과 </a:t>
            </a:r>
            <a:r>
              <a:rPr lang="en-US" altLang="ko-KR" sz="3622" dirty="0" err="1"/>
              <a:t>DRaaS</a:t>
            </a:r>
            <a:r>
              <a:rPr lang="en-US" altLang="ko-KR" sz="3622" dirty="0"/>
              <a:t> Plan(</a:t>
            </a:r>
            <a:r>
              <a:rPr lang="ko-KR" altLang="en-US" sz="3622" dirty="0"/>
              <a:t>사용자 입력</a:t>
            </a:r>
            <a:r>
              <a:rPr lang="en-US" altLang="ko-KR" sz="3622" dirty="0"/>
              <a:t>)</a:t>
            </a:r>
            <a:r>
              <a:rPr lang="ko-KR" altLang="en-US" sz="3622" dirty="0"/>
              <a:t>을 받아와 </a:t>
            </a:r>
            <a:r>
              <a:rPr lang="en-US" altLang="ko-KR" sz="3622" dirty="0" err="1"/>
              <a:t>DRaaS</a:t>
            </a:r>
            <a:r>
              <a:rPr lang="en-US" altLang="ko-KR" sz="3622" dirty="0"/>
              <a:t> CR</a:t>
            </a:r>
            <a:r>
              <a:rPr lang="ko-KR" altLang="en-US" sz="3622" dirty="0"/>
              <a:t>을 생성</a:t>
            </a:r>
            <a:endParaRPr lang="en-US" altLang="ko-KR" sz="3622" dirty="0"/>
          </a:p>
          <a:p>
            <a:pPr lvl="1">
              <a:lnSpc>
                <a:spcPct val="120000"/>
              </a:lnSpc>
            </a:pPr>
            <a:endParaRPr lang="en-US" altLang="ko-KR" sz="3622" dirty="0"/>
          </a:p>
          <a:p>
            <a:pPr lvl="1">
              <a:lnSpc>
                <a:spcPct val="120000"/>
              </a:lnSpc>
            </a:pPr>
            <a:r>
              <a:rPr lang="ko-KR" altLang="en-US" sz="3622" dirty="0"/>
              <a:t> </a:t>
            </a:r>
            <a:r>
              <a:rPr lang="en-US" altLang="ko-KR" sz="3622" dirty="0" err="1"/>
              <a:t>DRaaS</a:t>
            </a:r>
            <a:r>
              <a:rPr lang="en-US" altLang="ko-KR" sz="3622" dirty="0"/>
              <a:t> CR</a:t>
            </a:r>
            <a:r>
              <a:rPr lang="ko-KR" altLang="en-US" sz="3622" dirty="0"/>
              <a:t>이 생성되거나 </a:t>
            </a:r>
            <a:r>
              <a:rPr lang="en-US" altLang="ko-KR" sz="3622" dirty="0" err="1"/>
              <a:t>ReplicationInfo</a:t>
            </a:r>
            <a:r>
              <a:rPr lang="en-US" altLang="ko-KR" sz="3622" dirty="0"/>
              <a:t> CR</a:t>
            </a:r>
            <a:r>
              <a:rPr lang="ko-KR" altLang="en-US" sz="3622" dirty="0"/>
              <a:t>이 삭제되었을 때</a:t>
            </a:r>
            <a:r>
              <a:rPr lang="en-US" altLang="ko-KR" sz="3622" dirty="0"/>
              <a:t>, </a:t>
            </a:r>
            <a:r>
              <a:rPr lang="en-US" altLang="ko-KR" sz="3622" dirty="0" err="1"/>
              <a:t>ProtectionGroupInfo</a:t>
            </a:r>
            <a:r>
              <a:rPr lang="en-US" altLang="ko-KR" sz="3622" dirty="0"/>
              <a:t> CR</a:t>
            </a:r>
            <a:r>
              <a:rPr lang="ko-KR" altLang="en-US" sz="3622" dirty="0"/>
              <a:t>의 정보로 </a:t>
            </a:r>
            <a:r>
              <a:rPr lang="en-US" altLang="ko-KR" sz="3622" dirty="0"/>
              <a:t>Volume, </a:t>
            </a:r>
            <a:r>
              <a:rPr lang="en-US" altLang="ko-KR" sz="3622" dirty="0" err="1"/>
              <a:t>VolumeSnapshot</a:t>
            </a:r>
            <a:r>
              <a:rPr lang="en-US" altLang="ko-KR" sz="3622" dirty="0"/>
              <a:t>, Image </a:t>
            </a:r>
            <a:r>
              <a:rPr lang="ko-KR" altLang="en-US" sz="3622" dirty="0"/>
              <a:t>데이터를 </a:t>
            </a:r>
            <a:r>
              <a:rPr lang="en-US" altLang="ko-KR" sz="3622" dirty="0"/>
              <a:t>CDM-Cloud Storage</a:t>
            </a:r>
            <a:r>
              <a:rPr lang="ko-KR" altLang="en-US" sz="3622" dirty="0"/>
              <a:t>로 복제하는 </a:t>
            </a:r>
            <a:r>
              <a:rPr lang="en-US" altLang="ko-KR" sz="3622" dirty="0" err="1"/>
              <a:t>ReplicationInfo</a:t>
            </a:r>
            <a:r>
              <a:rPr lang="en-US" altLang="ko-KR" sz="3622" dirty="0"/>
              <a:t> CR </a:t>
            </a:r>
            <a:r>
              <a:rPr lang="ko-KR" altLang="en-US" sz="3622" dirty="0"/>
              <a:t>생성</a:t>
            </a:r>
            <a:endParaRPr lang="en-US" altLang="ko-KR" sz="3622" dirty="0"/>
          </a:p>
          <a:p>
            <a:pPr lvl="1">
              <a:lnSpc>
                <a:spcPct val="120000"/>
              </a:lnSpc>
            </a:pPr>
            <a:endParaRPr lang="en-US" altLang="ko-KR" sz="3622" dirty="0"/>
          </a:p>
          <a:p>
            <a:pPr lvl="1">
              <a:lnSpc>
                <a:spcPct val="120000"/>
              </a:lnSpc>
            </a:pPr>
            <a:r>
              <a:rPr lang="en-US" altLang="ko-Kore-KR" sz="3622" dirty="0" err="1"/>
              <a:t>DRaaS</a:t>
            </a:r>
            <a:r>
              <a:rPr lang="ko-KR" altLang="en-US" sz="3622" dirty="0"/>
              <a:t> </a:t>
            </a:r>
            <a:r>
              <a:rPr lang="en-US" altLang="ko-KR" sz="3622" dirty="0"/>
              <a:t>CR</a:t>
            </a:r>
            <a:r>
              <a:rPr lang="ko-KR" altLang="en-US" sz="3622" dirty="0"/>
              <a:t>이 수정되거나 </a:t>
            </a:r>
            <a:r>
              <a:rPr lang="en-US" altLang="ko-KR" sz="3622" dirty="0" err="1"/>
              <a:t>ReplicationInfo</a:t>
            </a:r>
            <a:r>
              <a:rPr lang="en-US" altLang="ko-KR" sz="3622" dirty="0"/>
              <a:t> CR</a:t>
            </a:r>
            <a:r>
              <a:rPr lang="ko-KR" altLang="en-US" sz="3622" dirty="0"/>
              <a:t>이 수정되었을 때</a:t>
            </a:r>
            <a:r>
              <a:rPr lang="en-US" altLang="ko-KR" sz="3622" dirty="0"/>
              <a:t>, </a:t>
            </a:r>
            <a:r>
              <a:rPr lang="en-US" altLang="ko-KR" sz="3622" dirty="0" err="1"/>
              <a:t>ProtectionGroupInfo</a:t>
            </a:r>
            <a:r>
              <a:rPr lang="en-US" altLang="ko-KR" sz="3622" dirty="0"/>
              <a:t> CR</a:t>
            </a:r>
            <a:r>
              <a:rPr lang="ko-KR" altLang="en-US" sz="3622" dirty="0"/>
              <a:t>의 정보로 </a:t>
            </a:r>
            <a:r>
              <a:rPr lang="en-US" altLang="ko-KR" sz="3622" dirty="0" err="1"/>
              <a:t>ReplicationInfo</a:t>
            </a:r>
            <a:r>
              <a:rPr lang="en-US" altLang="ko-KR" sz="3622" dirty="0"/>
              <a:t> CR</a:t>
            </a:r>
            <a:r>
              <a:rPr lang="ko-KR" altLang="en-US" sz="3622" dirty="0"/>
              <a:t>의 내용</a:t>
            </a:r>
            <a:r>
              <a:rPr lang="en-US" altLang="ko-KR" sz="3622" dirty="0"/>
              <a:t> </a:t>
            </a:r>
            <a:r>
              <a:rPr lang="ko-KR" altLang="en-US" sz="3622" dirty="0"/>
              <a:t>업데이트</a:t>
            </a:r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452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D77D319-EC16-EF56-92EB-57222ECFADF3}"/>
              </a:ext>
            </a:extLst>
          </p:cNvPr>
          <p:cNvSpPr/>
          <p:nvPr/>
        </p:nvSpPr>
        <p:spPr>
          <a:xfrm>
            <a:off x="1871331" y="3976576"/>
            <a:ext cx="4508204" cy="378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sz="2800" dirty="0">
                <a:solidFill>
                  <a:schemeClr val="tx1"/>
                </a:solidFill>
              </a:rPr>
              <a:t> CR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A353B82-89A0-58E3-64E5-4F9918662A0A}"/>
              </a:ext>
            </a:extLst>
          </p:cNvPr>
          <p:cNvSpPr/>
          <p:nvPr/>
        </p:nvSpPr>
        <p:spPr>
          <a:xfrm>
            <a:off x="8545660" y="3976574"/>
            <a:ext cx="4508204" cy="378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800" dirty="0">
                <a:solidFill>
                  <a:schemeClr val="tx1"/>
                </a:solidFill>
              </a:rPr>
              <a:t> CR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A9F209A-009D-4358-BFE7-1FAAB9720609}"/>
              </a:ext>
            </a:extLst>
          </p:cNvPr>
          <p:cNvSpPr/>
          <p:nvPr/>
        </p:nvSpPr>
        <p:spPr>
          <a:xfrm>
            <a:off x="15219989" y="3976574"/>
            <a:ext cx="4508204" cy="378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2800" dirty="0">
                <a:solidFill>
                  <a:schemeClr val="tx1"/>
                </a:solidFill>
              </a:rPr>
              <a:t> CR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DEE81-8231-054A-B180-D04C7FB8DB15}"/>
              </a:ext>
            </a:extLst>
          </p:cNvPr>
          <p:cNvSpPr txBox="1"/>
          <p:nvPr/>
        </p:nvSpPr>
        <p:spPr>
          <a:xfrm>
            <a:off x="8718038" y="8080744"/>
            <a:ext cx="4163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ownerReferences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ProtectionGroupinfo</a:t>
            </a:r>
            <a:r>
              <a:rPr kumimoji="1" lang="en-US" altLang="ko-Kore-KR" dirty="0"/>
              <a:t> CR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Spec:</a:t>
            </a:r>
          </a:p>
          <a:p>
            <a:r>
              <a:rPr kumimoji="1" lang="ko-Kore-KR" altLang="en-US" dirty="0"/>
              <a:t>스냅샷 주기</a:t>
            </a:r>
            <a:endParaRPr kumimoji="1" lang="en-US" altLang="ko-Kore-KR" dirty="0"/>
          </a:p>
          <a:p>
            <a:r>
              <a:rPr kumimoji="1" lang="ko-Kore-KR" altLang="en-US" dirty="0"/>
              <a:t>스냅샷 유지 개수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B346A-3705-8424-D22F-B736B2D19F09}"/>
              </a:ext>
            </a:extLst>
          </p:cNvPr>
          <p:cNvSpPr txBox="1"/>
          <p:nvPr/>
        </p:nvSpPr>
        <p:spPr>
          <a:xfrm>
            <a:off x="16058350" y="8080744"/>
            <a:ext cx="2831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ownerReferences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DRaaS</a:t>
            </a:r>
            <a:r>
              <a:rPr kumimoji="1" lang="en-US" altLang="ko-Kore-KR" dirty="0"/>
              <a:t> CR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Spec:</a:t>
            </a:r>
          </a:p>
          <a:p>
            <a:r>
              <a:rPr kumimoji="1" lang="ko-Kore-KR" altLang="en-US" dirty="0"/>
              <a:t>볼륨 복구 정보</a:t>
            </a:r>
            <a:endParaRPr kumimoji="1" lang="en-US" altLang="ko-Kore-KR" dirty="0"/>
          </a:p>
          <a:p>
            <a:r>
              <a:rPr kumimoji="1" lang="ko-Kore-KR" altLang="en-US" dirty="0"/>
              <a:t>볼륨 스냅샷 목록</a:t>
            </a:r>
            <a:endParaRPr kumimoji="1" lang="en-US" altLang="ko-Kore-KR" dirty="0"/>
          </a:p>
          <a:p>
            <a:r>
              <a:rPr kumimoji="1" lang="ko-Kore-KR" altLang="en-US" dirty="0"/>
              <a:t>이미지 목록</a:t>
            </a:r>
            <a:endParaRPr kumimoji="1" lang="en-US" altLang="ko-Kore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0B9379-A6DE-A219-45D2-6D73EBC50D4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79535" y="5869170"/>
            <a:ext cx="2166125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3BD500-DED9-E4CC-024B-E3435CCDF04B}"/>
              </a:ext>
            </a:extLst>
          </p:cNvPr>
          <p:cNvCxnSpPr>
            <a:cxnSpLocks/>
          </p:cNvCxnSpPr>
          <p:nvPr/>
        </p:nvCxnSpPr>
        <p:spPr>
          <a:xfrm flipV="1">
            <a:off x="13063826" y="5869167"/>
            <a:ext cx="2166125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B8E19E-2631-EDEA-C1A9-7E39A49D23F9}"/>
              </a:ext>
            </a:extLst>
          </p:cNvPr>
          <p:cNvSpPr txBox="1"/>
          <p:nvPr/>
        </p:nvSpPr>
        <p:spPr>
          <a:xfrm>
            <a:off x="6461329" y="5199826"/>
            <a:ext cx="200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chemeClr val="accent1"/>
                </a:solidFill>
              </a:rPr>
              <a:t>ownerReferences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C5559-9B85-2515-E2F0-57416ABFA4A5}"/>
              </a:ext>
            </a:extLst>
          </p:cNvPr>
          <p:cNvSpPr txBox="1"/>
          <p:nvPr/>
        </p:nvSpPr>
        <p:spPr>
          <a:xfrm>
            <a:off x="13145620" y="5199826"/>
            <a:ext cx="200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chemeClr val="accent1"/>
                </a:solidFill>
              </a:rPr>
              <a:t>ownerReferences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B1E3C-A743-225A-B3B7-1FD0F0011A87}"/>
              </a:ext>
            </a:extLst>
          </p:cNvPr>
          <p:cNvSpPr txBox="1"/>
          <p:nvPr/>
        </p:nvSpPr>
        <p:spPr>
          <a:xfrm>
            <a:off x="2826039" y="8219243"/>
            <a:ext cx="259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Spec:</a:t>
            </a:r>
          </a:p>
          <a:p>
            <a:r>
              <a:rPr kumimoji="1" lang="ko-Kore-KR" altLang="en-US" dirty="0"/>
              <a:t>이미지 레지스트리 목록</a:t>
            </a:r>
            <a:endParaRPr kumimoji="1" lang="en-US" altLang="ko-Kore-KR" dirty="0"/>
          </a:p>
          <a:p>
            <a:r>
              <a:rPr kumimoji="1" lang="ko-Kore-KR" altLang="en-US" dirty="0"/>
              <a:t>볼륨 목록</a:t>
            </a:r>
            <a:endParaRPr kumimoji="1" lang="en-US" altLang="ko-Kore-KR" dirty="0"/>
          </a:p>
          <a:p>
            <a:r>
              <a:rPr kumimoji="1" lang="ko-Kore-KR" altLang="en-US" dirty="0"/>
              <a:t>볼륨 스냅샷 목록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304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4409" dirty="0"/>
              <a:t>– </a:t>
            </a:r>
            <a:r>
              <a:rPr kumimoji="1" lang="en-US" altLang="ko-Kore-KR" sz="4409" dirty="0" err="1"/>
              <a:t>DRaaS</a:t>
            </a:r>
            <a:r>
              <a:rPr kumimoji="1" lang="en-US" altLang="ko-Kore-KR" sz="4409" dirty="0"/>
              <a:t>-operator</a:t>
            </a:r>
            <a:endParaRPr kumimoji="1" lang="ko-Kore-KR" altLang="en-US" sz="440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4E6986-F3A9-DBF3-A7FB-7FD5E55D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06" y="2236759"/>
            <a:ext cx="8823111" cy="81987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503C1F-06A3-9609-FC45-DEAB6A2EA229}"/>
              </a:ext>
            </a:extLst>
          </p:cNvPr>
          <p:cNvSpPr/>
          <p:nvPr/>
        </p:nvSpPr>
        <p:spPr>
          <a:xfrm>
            <a:off x="7006891" y="8967536"/>
            <a:ext cx="5762625" cy="52939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0F5F1-00EE-BFE5-ADF0-E4604F04EEAE}"/>
              </a:ext>
            </a:extLst>
          </p:cNvPr>
          <p:cNvSpPr/>
          <p:nvPr/>
        </p:nvSpPr>
        <p:spPr>
          <a:xfrm>
            <a:off x="7022932" y="7684169"/>
            <a:ext cx="5072815" cy="312744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411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9904</TotalTime>
  <Words>412</Words>
  <Application>Microsoft Macintosh PowerPoint</Application>
  <PresentationFormat>사용자 지정</PresentationFormat>
  <Paragraphs>150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PowerPoint 프레젠테이션</vt:lpstr>
      <vt:lpstr>Work – DRaaS-operator</vt:lpstr>
      <vt:lpstr>Work – DRaaS-operator</vt:lpstr>
      <vt:lpstr>Work – DRaaS-operator</vt:lpstr>
      <vt:lpstr>Work – DRaaS-operator</vt:lpstr>
      <vt:lpstr>Work – DRaaS-operator</vt:lpstr>
      <vt:lpstr>Work – DRaaS-operator</vt:lpstr>
      <vt:lpstr>Work – DRaaS-operator</vt:lpstr>
      <vt:lpstr>Work – DRaaS-operator</vt:lpstr>
      <vt:lpstr>질문</vt:lpstr>
      <vt:lpstr>Conclusion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90</cp:revision>
  <dcterms:created xsi:type="dcterms:W3CDTF">2022-05-22T16:47:19Z</dcterms:created>
  <dcterms:modified xsi:type="dcterms:W3CDTF">2022-10-20T07:52:53Z</dcterms:modified>
</cp:coreProperties>
</file>