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4" r:id="rId1"/>
  </p:sldMasterIdLst>
  <p:notesMasterIdLst>
    <p:notesMasterId r:id="rId8"/>
  </p:notesMasterIdLst>
  <p:sldIdLst>
    <p:sldId id="256" r:id="rId2"/>
    <p:sldId id="257" r:id="rId3"/>
    <p:sldId id="305" r:id="rId4"/>
    <p:sldId id="366" r:id="rId5"/>
    <p:sldId id="367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32"/>
    <p:restoredTop sz="89873"/>
  </p:normalViewPr>
  <p:slideViewPr>
    <p:cSldViewPr snapToGrid="0" snapToObjects="1" showGuides="1">
      <p:cViewPr varScale="1">
        <p:scale>
          <a:sx n="97" d="100"/>
          <a:sy n="97" d="100"/>
        </p:scale>
        <p:origin x="560" y="200"/>
      </p:cViewPr>
      <p:guideLst>
        <p:guide orient="horz" pos="2137"/>
        <p:guide pos="3840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80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963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64C4-7220-0805-83C3-E79B2927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56082-B612-BD4E-4E8D-BCAD48F7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3D6-5ABD-A267-BE69-10D4CB9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7108-335B-1242-14DB-C83F5E6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5FAE-3D19-6CD7-FA1B-F45F11D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EE35E9B-2490-2F32-72DC-11A4744BF26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788213-F867-7DF8-5A50-AEBF9D80F247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09094-21EA-4804-9C9A-21C875810BC3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9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915A4-ECC2-EDA5-293A-5236482B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BEB2-A77E-877D-C836-AAB31CB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679A-CE6F-0651-F26E-447DEBD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4041-810C-E2BE-4663-99CAE7D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89B-E11C-9EFD-5FE2-98B0F27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3DD8A63-238F-A744-D953-1429E61423C6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5FB2F8-C9EE-B04B-D639-2EBDC365376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1544-70D6-783E-B26D-FAD05BBA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3FAEE-A7CD-318F-C8BA-8EB0E273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7E55B-386D-87BE-E9F5-F48726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B11-19E0-7C7E-1CC4-A70CE4E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9A3-BE7B-91D5-BC60-C0AAC1B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885373F-4EE1-E1B4-9DA8-48315920496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DAC94-9948-1454-9692-79C44201BF7A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42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5618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2023. 6. 14.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63A1D-E419-860A-4C15-BA9E851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D50C-5530-8D80-A780-BBF58CB0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B38EC-A746-BC72-AD7E-FEA8C11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7EC1-32C3-E24A-7B5C-FC0BFEC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5981-3DF1-FF59-4CB5-FA25F23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39814FA-E996-4B66-91F2-DE138CFE8C5D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EF6F-836D-C8A9-CFD3-8A0FF75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5EEA9-99C2-9050-DFB1-CDEDA3D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A5F7-8F39-E87D-51F1-278D0FD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C585-846B-553C-F715-0CABC52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CAFC-FA2B-35DF-43D6-B483054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6E5EEF14-3F29-1A7A-ACBE-ECC041FC144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199FD5-85EB-4699-139B-A1DD3E90A7A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6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F42E-1A50-8895-38A7-D30D493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E91A1-00D5-AD48-2024-9E2DF00C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22C2-A42A-7CD7-6592-A34BCE33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1913-4381-5D93-C000-97B99F7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2023. 6. 14.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44C2-65E9-032E-DB72-04F92A3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DE1A-88E5-294E-3FA5-C0BC74D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1DEBB50-7D22-8840-2471-2DE1B7A216EA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0DB38A-2CF6-D4DE-D5A0-51B7D21A6C3E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5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7984-EF59-BCAA-DB3B-146052E3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0C859-D38B-732A-8B2B-101972D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5E53-21A9-EB41-4FB0-DEBC4854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59093-05D1-E087-64AD-C6666A62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9BC21-8A80-AB98-AE49-FE024CA4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0954A-4381-4E6F-261C-5368807C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2023. 6. 14.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34DB4-2FC4-8400-05A0-23D7508E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C48-E61E-C04E-A1E6-6BDCDBF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AA85E2AB-9D68-EFCF-BDF7-8925AED33B8C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ABA0A6-5EDE-F07E-9DD5-4AA64303FAE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738A-1A8D-4B5C-E995-C2637F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DDDC-64AD-F4FF-B28F-45AEDE6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2023. 6. 14.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E358E-37CB-BCDA-4522-2809D81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6CCE6-56AF-F95C-2110-4DD7585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9522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6ADC3-C41D-189D-BEAC-A0CAEB4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4A57E-BF1A-36C7-C37B-0AFFF2E2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E6C5C-84AD-75FB-9A00-3DD775B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4F250825-D642-7EAC-DE0F-8178766AB563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E78C-2E62-99C7-C291-DA0930C2C8F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27F-E8F6-F18D-8F25-F1D58B95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3B5D-2658-1DA6-2331-F650F7EA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F3D2-26AE-B2C8-137F-3DB66583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C0BD-34EE-714F-BE03-8267B58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2023. 6. 14.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D65A7-1B26-DC0A-2D3A-9075B4B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AA5AF-8212-C0D4-6EDE-379B7B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4769F517-6AC2-4E3C-E113-3ED655D1F7E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03C870-CA70-8720-FB74-EC7489777A7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5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3143-A715-F19A-3328-434C0CA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1743C-A1DD-E2F5-AC5F-03CADD8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8A54-D802-52D4-33B0-150B24A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FB44-8303-4FC5-9325-D71E82AD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2023. 6. 14.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6021-07DB-C6AD-1278-38CFDE9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60505-3B41-7D2D-42F8-4483C67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1195AF2-DEF8-E14A-6FFD-4C83216D7E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4964038-B569-E37A-8C84-7BD4C32DEF2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4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70CF-7830-38A8-DC05-75A3073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97C7-EE03-C005-ADFF-47FE231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277D-858E-3640-19B6-8831B0B3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27B9C-59D9-FF7B-851D-29B4FE1F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B2F-7A60-023A-1588-FE290D18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87E6D-7F6D-5A5D-2101-B47C8A1EEE9C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650" r:id="rId15"/>
    <p:sldLayoutId id="214748365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Action Item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Weekly Report</a:t>
            </a:r>
            <a:endParaRPr kumimoji="1" lang="ko-Kore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D9E55CD-409D-FD92-AB80-5E4C26260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29" y="1690688"/>
            <a:ext cx="10041342" cy="434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0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Summary of this Week’s work</a:t>
            </a:r>
            <a:r>
              <a:rPr lang="ko-KR" altLang="en-US" dirty="0"/>
              <a:t> </a:t>
            </a:r>
            <a:endParaRPr kumimoji="1" lang="ko-Kore-KR" altLang="en-US" sz="3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1307"/>
            <a:ext cx="10515600" cy="473760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 err="1"/>
              <a:t>DRaaS</a:t>
            </a:r>
            <a:r>
              <a:rPr lang="en-US" altLang="ko-KR" sz="2600" dirty="0"/>
              <a:t> Operator</a:t>
            </a:r>
            <a:r>
              <a:rPr lang="ko-KR" altLang="en-US" sz="2600" dirty="0"/>
              <a:t> </a:t>
            </a:r>
            <a:r>
              <a:rPr lang="en-US" altLang="ko-KR" sz="2600" dirty="0"/>
              <a:t>–</a:t>
            </a:r>
            <a:r>
              <a:rPr lang="ko-KR" altLang="en-US" sz="2600" dirty="0"/>
              <a:t> </a:t>
            </a:r>
            <a:r>
              <a:rPr lang="en-US" altLang="ko-KR" sz="2600" dirty="0"/>
              <a:t>Event Handler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Main </a:t>
            </a:r>
            <a:r>
              <a:rPr lang="ko-KR" altLang="en-US" sz="1600" dirty="0"/>
              <a:t>함수 수정</a:t>
            </a:r>
            <a:endParaRPr lang="en-US" altLang="ko-KR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CR</a:t>
            </a:r>
            <a:r>
              <a:rPr lang="ko-KR" altLang="en-US" sz="1600" dirty="0"/>
              <a:t> 개수에 따른 에러 처리 수정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Direct Recovery Plan Operator</a:t>
            </a:r>
            <a:r>
              <a:rPr lang="ko-KR" altLang="en-US" sz="2600" dirty="0"/>
              <a:t> </a:t>
            </a:r>
            <a:r>
              <a:rPr lang="en-US" altLang="ko-KR" sz="2600" dirty="0"/>
              <a:t>–</a:t>
            </a:r>
            <a:r>
              <a:rPr lang="ko-KR" altLang="en-US" sz="2600" dirty="0"/>
              <a:t> </a:t>
            </a:r>
            <a:r>
              <a:rPr lang="en-US" altLang="ko-KR" sz="2600" dirty="0"/>
              <a:t>Event Handler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Main </a:t>
            </a:r>
            <a:r>
              <a:rPr lang="ko-KR" altLang="en-US" sz="1600" dirty="0"/>
              <a:t>함수 수정</a:t>
            </a:r>
            <a:endParaRPr lang="en-US" altLang="ko-KR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CR</a:t>
            </a:r>
            <a:r>
              <a:rPr lang="ko-KR" altLang="en-US" sz="1600" dirty="0"/>
              <a:t> 개수에 따른 에러 처리 수정</a:t>
            </a:r>
            <a:endParaRPr lang="en-US" altLang="ko-KR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Cluster Resource </a:t>
            </a:r>
            <a:r>
              <a:rPr lang="ko-KR" altLang="en-US" sz="1600" dirty="0"/>
              <a:t>삭제 이벤트 처리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Recovery Plan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Protection Group Info </a:t>
            </a:r>
            <a:r>
              <a:rPr lang="ko-KR" altLang="en-US" sz="1600" dirty="0"/>
              <a:t>수정 이벤트 처리</a:t>
            </a:r>
            <a:endParaRPr lang="en-US" altLang="ko-KR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Cluster Resource </a:t>
            </a:r>
            <a:r>
              <a:rPr lang="ko-KR" altLang="en-US" sz="1600" dirty="0"/>
              <a:t>삭제 이벤트 처리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4371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</a:t>
            </a:r>
            <a:endParaRPr lang="ko-Kore-KR" altLang="en-US" dirty="0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294ED417-30F3-F78C-8D84-80CC8C7EB12C}"/>
              </a:ext>
            </a:extLst>
          </p:cNvPr>
          <p:cNvSpPr txBox="1">
            <a:spLocks/>
          </p:cNvSpPr>
          <p:nvPr/>
        </p:nvSpPr>
        <p:spPr>
          <a:xfrm>
            <a:off x="838200" y="1983871"/>
            <a:ext cx="10712824" cy="413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 err="1"/>
              <a:t>DRaaS</a:t>
            </a:r>
            <a:r>
              <a:rPr lang="en-US" altLang="ko-KR" sz="2600" dirty="0"/>
              <a:t>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리뷰</a:t>
            </a:r>
            <a:r>
              <a:rPr lang="en-US" altLang="ko-KR" sz="1800" dirty="0"/>
              <a:t>/MR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Direct Recovery Plan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리뷰</a:t>
            </a:r>
            <a:r>
              <a:rPr lang="en-US" altLang="ko-KR" sz="1800" dirty="0"/>
              <a:t>/MR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Recovery</a:t>
            </a:r>
            <a:r>
              <a:rPr lang="ko-KR" altLang="en-US" sz="2600" dirty="0"/>
              <a:t> </a:t>
            </a:r>
            <a:r>
              <a:rPr lang="en-US" altLang="ko-KR" sz="2600" dirty="0"/>
              <a:t>Plan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리뷰</a:t>
            </a:r>
            <a:r>
              <a:rPr lang="en-US" altLang="ko-KR" sz="1800" dirty="0"/>
              <a:t>/MR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Gantt Chart </a:t>
            </a:r>
            <a:r>
              <a:rPr lang="ko-KR" altLang="en-US" sz="2600" dirty="0"/>
              <a:t>작성</a:t>
            </a:r>
            <a:endParaRPr lang="en-US" altLang="ko-KR" sz="2600" dirty="0"/>
          </a:p>
        </p:txBody>
      </p:sp>
    </p:spTree>
    <p:extLst>
      <p:ext uri="{BB962C8B-B14F-4D97-AF65-F5344CB8AC3E}">
        <p14:creationId xmlns:p14="http://schemas.microsoft.com/office/powerpoint/2010/main" val="373302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13578</TotalTime>
  <Words>97</Words>
  <Application>Microsoft Macintosh PowerPoint</Application>
  <PresentationFormat>와이드스크린</PresentationFormat>
  <Paragraphs>30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 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148</cp:revision>
  <dcterms:created xsi:type="dcterms:W3CDTF">2022-05-22T16:47:19Z</dcterms:created>
  <dcterms:modified xsi:type="dcterms:W3CDTF">2023-06-14T06:45:08Z</dcterms:modified>
</cp:coreProperties>
</file>