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204"/>
  </p:normalViewPr>
  <p:slideViewPr>
    <p:cSldViewPr snapToGrid="0" snapToObjects="1" showGuides="1">
      <p:cViewPr varScale="1">
        <p:scale>
          <a:sx n="109" d="100"/>
          <a:sy n="109" d="100"/>
        </p:scale>
        <p:origin x="216" y="31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C5E9E3-98E2-CF78-06C0-616BC75B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61" y="1474177"/>
            <a:ext cx="9906877" cy="47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 err="1"/>
              <a:t>DRaaS</a:t>
            </a:r>
            <a:r>
              <a:rPr lang="en-US" altLang="ko-KR" sz="32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복구 계획 속성 변경으로 인한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복구 계획 속성 변경으로 인한 수정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관련 함수 구현 진행중</a:t>
            </a:r>
            <a:endParaRPr lang="en-US" altLang="ko-KR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36103F0-CCD3-BEF1-B144-1A872DA0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28" y="1175605"/>
            <a:ext cx="10350343" cy="5037626"/>
          </a:xfrm>
        </p:spPr>
      </p:pic>
    </p:spTree>
    <p:extLst>
      <p:ext uri="{BB962C8B-B14F-4D97-AF65-F5344CB8AC3E}">
        <p14:creationId xmlns:p14="http://schemas.microsoft.com/office/powerpoint/2010/main" val="14773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관련 함수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코드 리뷰 요청 </a:t>
            </a:r>
            <a:r>
              <a:rPr lang="en-US" altLang="ko-KR" sz="1800" dirty="0"/>
              <a:t>(7/17)</a:t>
            </a:r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13889</TotalTime>
  <Words>61</Words>
  <Application>Microsoft Macintosh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156</cp:revision>
  <dcterms:created xsi:type="dcterms:W3CDTF">2022-05-22T16:47:19Z</dcterms:created>
  <dcterms:modified xsi:type="dcterms:W3CDTF">2023-07-12T06:47:56Z</dcterms:modified>
</cp:coreProperties>
</file>