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240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0A55FE2-7F32-9752-AA7B-76E2AF80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8" y="1690688"/>
            <a:ext cx="10483184" cy="4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3"/>
            <a:ext cx="10515600" cy="3857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RecoveryInfo</a:t>
            </a:r>
            <a:r>
              <a:rPr lang="en-US" altLang="ko-KR" sz="1600" dirty="0"/>
              <a:t> </a:t>
            </a:r>
            <a:r>
              <a:rPr lang="ko-KR" altLang="en-US" sz="1600" dirty="0"/>
              <a:t>관련 라벨 처리 추가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DircetRecoveryInfo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RecoveryInfo</a:t>
            </a:r>
            <a:r>
              <a:rPr lang="en-US" altLang="ko-KR" sz="1600" dirty="0"/>
              <a:t> </a:t>
            </a:r>
            <a:r>
              <a:rPr lang="ko-KR" altLang="en-US" sz="1600" dirty="0"/>
              <a:t>라벨 </a:t>
            </a:r>
            <a:r>
              <a:rPr lang="ko-KR" altLang="en-US" sz="1600" dirty="0" err="1"/>
              <a:t>둘중</a:t>
            </a:r>
            <a:r>
              <a:rPr lang="ko-KR" altLang="en-US" sz="1600" dirty="0"/>
              <a:t> 하나만 </a:t>
            </a:r>
            <a:r>
              <a:rPr lang="en-US" altLang="ko-KR" sz="1600" dirty="0"/>
              <a:t>Pod</a:t>
            </a:r>
            <a:r>
              <a:rPr lang="ko-KR" altLang="en-US" sz="1600" dirty="0"/>
              <a:t> </a:t>
            </a:r>
            <a:r>
              <a:rPr lang="en-US" altLang="ko-KR" sz="1600" dirty="0"/>
              <a:t>Spec</a:t>
            </a:r>
            <a:r>
              <a:rPr lang="ko-KR" altLang="en-US" sz="1600" dirty="0"/>
              <a:t>에 입력되도록 추가</a:t>
            </a:r>
            <a:r>
              <a:rPr lang="en-US" altLang="ko-KR" sz="16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Group Version </a:t>
            </a:r>
            <a:r>
              <a:rPr lang="ko-KR" altLang="en-US" sz="1600" dirty="0"/>
              <a:t>분기 수정 </a:t>
            </a:r>
            <a:r>
              <a:rPr lang="en-US" altLang="ko-KR" sz="1600" dirty="0"/>
              <a:t>(Group </a:t>
            </a:r>
            <a:r>
              <a:rPr lang="ko-KR" altLang="en-US" sz="1600" dirty="0"/>
              <a:t>없이 </a:t>
            </a:r>
            <a:r>
              <a:rPr lang="en-US" altLang="ko-KR" sz="1600" dirty="0"/>
              <a:t>Version</a:t>
            </a:r>
            <a:r>
              <a:rPr lang="ko-KR" altLang="en-US" sz="1600" dirty="0"/>
              <a:t>만 입력되어 있어도 처리 가능</a:t>
            </a:r>
            <a:r>
              <a:rPr lang="en-US" altLang="ko-KR" sz="16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Replicator </a:t>
            </a:r>
            <a:r>
              <a:rPr lang="ko-KR" altLang="en-US" sz="1600" dirty="0"/>
              <a:t>관련 함수 호출 및 오류 처리 추가 </a:t>
            </a:r>
            <a:r>
              <a:rPr lang="en-US" altLang="ko-KR" sz="1600" dirty="0"/>
              <a:t>(</a:t>
            </a:r>
            <a:r>
              <a:rPr lang="ko-KR" altLang="en-US" sz="1600" dirty="0"/>
              <a:t>파라미터 제외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3CAA4-67BC-CBD7-8F3F-6F3341E1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27" y="1325563"/>
            <a:ext cx="9328690" cy="52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2118011"/>
            <a:ext cx="11035146" cy="4550802"/>
          </a:xfrm>
        </p:spPr>
        <p:txBody>
          <a:bodyPr>
            <a:normAutofit/>
          </a:bodyPr>
          <a:lstStyle/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12785</TotalTime>
  <Words>93</Words>
  <Application>Microsoft Macintosh PowerPoint</Application>
  <PresentationFormat>와이드스크린</PresentationFormat>
  <Paragraphs>25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133</cp:revision>
  <dcterms:created xsi:type="dcterms:W3CDTF">2022-05-22T16:47:19Z</dcterms:created>
  <dcterms:modified xsi:type="dcterms:W3CDTF">2023-04-26T04:51:01Z</dcterms:modified>
</cp:coreProperties>
</file>