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9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896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2022. 12. 29.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8903FCC-66B4-4FCA-174F-1BD063AC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86" y="1690688"/>
            <a:ext cx="9083228" cy="44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370"/>
            <a:ext cx="10515600" cy="3810298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리뷰 피드백 수정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ctrl.Result</a:t>
            </a:r>
            <a:r>
              <a:rPr lang="en-US" altLang="ko-KR" sz="1800" dirty="0"/>
              <a:t> </a:t>
            </a:r>
            <a:r>
              <a:rPr lang="ko-KR" altLang="en-US" sz="1800" dirty="0"/>
              <a:t>결과 확인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PGI CR Get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최종 보고서 작성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DRaaS</a:t>
            </a:r>
            <a:r>
              <a:rPr lang="en-US" altLang="ko-KR" sz="1800" dirty="0"/>
              <a:t> Operator, Restore Schedule Operator </a:t>
            </a:r>
            <a:r>
              <a:rPr lang="ko-KR" altLang="en-US" sz="1800" dirty="0"/>
              <a:t>파트 작성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325563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ko-KR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리뷰 피드백 사항 수정 진행중</a:t>
            </a:r>
            <a:endParaRPr lang="en-US" altLang="ko-Kore-KR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altLang="ko-KR" sz="1800" dirty="0" err="1"/>
              <a:t>ReplicationInfo</a:t>
            </a:r>
            <a:r>
              <a:rPr lang="en-US" altLang="ko-KR" sz="1800" dirty="0"/>
              <a:t> CR</a:t>
            </a:r>
            <a:r>
              <a:rPr lang="ko-KR" altLang="en-US" sz="1800" dirty="0"/>
              <a:t> 종류 판별 방법 </a:t>
            </a:r>
            <a:r>
              <a:rPr lang="en-US" altLang="ko-KR" sz="1800" dirty="0"/>
              <a:t>–</a:t>
            </a:r>
            <a:r>
              <a:rPr lang="ko-KR" altLang="en-US" sz="1800" dirty="0"/>
              <a:t> 기존 </a:t>
            </a:r>
            <a:r>
              <a:rPr lang="en-US" altLang="ko-KR" sz="1800" dirty="0" err="1"/>
              <a:t>MatchingLabels</a:t>
            </a:r>
            <a:r>
              <a:rPr lang="en-US" altLang="ko-KR" sz="1800" dirty="0"/>
              <a:t> </a:t>
            </a:r>
            <a:r>
              <a:rPr lang="ko-KR" altLang="en-US" sz="1800" dirty="0"/>
              <a:t>방법을 </a:t>
            </a:r>
            <a:r>
              <a:rPr lang="en-US" altLang="ko-KR" sz="1800" dirty="0"/>
              <a:t>Owner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Depedent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찾아 처리하는 방법으로 수정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200" dirty="0"/>
              <a:t>Create, Update </a:t>
            </a:r>
            <a:r>
              <a:rPr lang="en-US" altLang="ko-KR" sz="2200" dirty="0" err="1"/>
              <a:t>ReplicationInfo</a:t>
            </a:r>
            <a:r>
              <a:rPr lang="en-US" altLang="ko-KR" sz="2200" dirty="0"/>
              <a:t> CR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lvl="1"/>
            <a:r>
              <a:rPr lang="ko-KR" altLang="en-US" sz="1800" dirty="0"/>
              <a:t>플로우 차트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ore-KR" sz="1800" dirty="0"/>
          </a:p>
          <a:p>
            <a:r>
              <a:rPr lang="ko-Kore-KR" altLang="en-US" sz="2200" dirty="0"/>
              <a:t>데이터</a:t>
            </a:r>
            <a:r>
              <a:rPr lang="ko-KR" altLang="en-US" sz="2200" dirty="0"/>
              <a:t> 커맨드 방문</a:t>
            </a:r>
            <a:endParaRPr lang="en-US" altLang="ko-KR" sz="2200" dirty="0"/>
          </a:p>
          <a:p>
            <a:endParaRPr lang="en-US" altLang="ko-Kore-KR" sz="2200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10738</TotalTime>
  <Words>81</Words>
  <Application>Microsoft Macintosh PowerPoint</Application>
  <PresentationFormat>와이드스크린</PresentationFormat>
  <Paragraphs>28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109</cp:revision>
  <dcterms:created xsi:type="dcterms:W3CDTF">2022-05-22T16:47:19Z</dcterms:created>
  <dcterms:modified xsi:type="dcterms:W3CDTF">2022-12-29T09:05:39Z</dcterms:modified>
</cp:coreProperties>
</file>