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9"/>
  </p:notesMasterIdLst>
  <p:sldIdLst>
    <p:sldId id="256" r:id="rId2"/>
    <p:sldId id="257" r:id="rId3"/>
    <p:sldId id="367" r:id="rId4"/>
    <p:sldId id="369" r:id="rId5"/>
    <p:sldId id="370" r:id="rId6"/>
    <p:sldId id="368" r:id="rId7"/>
    <p:sldId id="261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0204"/>
  </p:normalViewPr>
  <p:slideViewPr>
    <p:cSldViewPr snapToGrid="0" snapToObjects="1" showGuides="1">
      <p:cViewPr varScale="1">
        <p:scale>
          <a:sx n="109" d="100"/>
          <a:sy n="109" d="100"/>
        </p:scale>
        <p:origin x="216" y="312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2023. 9. 13.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2023. 9. 13.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2023. 9. 13.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2023. 9. 13.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2023. 9. 13.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2023. 9. 13.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2023. 9. 13.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2023. 9. 13.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2023. 9. 13.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2023. 9. 13.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2023. 9. 13.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2023. 9. 13.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2023. 9. 13.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2023. 9. 13.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Gantt Chart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Weekly Report</a:t>
            </a:r>
            <a:endParaRPr lang="ko-Kore-KR" altLang="en-US" dirty="0"/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5A7B5B6-928C-B7E0-D43B-6C344BF2A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48" y="1325563"/>
            <a:ext cx="8366647" cy="541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of this Week’s work</a:t>
            </a:r>
            <a:endParaRPr lang="ko-Kore-KR" altLang="en-US" dirty="0"/>
          </a:p>
        </p:txBody>
      </p:sp>
      <p:sp>
        <p:nvSpPr>
          <p:cNvPr id="3" name="내용 개체 틀 7">
            <a:extLst>
              <a:ext uri="{FF2B5EF4-FFF2-40B4-BE49-F238E27FC236}">
                <a16:creationId xmlns:a16="http://schemas.microsoft.com/office/drawing/2014/main" id="{36F126E0-55A8-4710-BD7E-9D91EC63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07"/>
            <a:ext cx="10515600" cy="4737605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레지스트리 조회 리뷰 진행 </a:t>
            </a:r>
            <a:r>
              <a:rPr lang="en-US" altLang="ko-KR" sz="1800" dirty="0"/>
              <a:t>(9/12)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레지스트리 </a:t>
            </a:r>
            <a:r>
              <a:rPr lang="en" altLang="ko-KR" sz="1800" dirty="0"/>
              <a:t>ID, URL </a:t>
            </a:r>
            <a:r>
              <a:rPr lang="ko-KR" altLang="en-US" sz="1800" dirty="0"/>
              <a:t>조회 </a:t>
            </a:r>
            <a:r>
              <a:rPr lang="ko-KR" altLang="en-US" sz="1800" dirty="0" err="1"/>
              <a:t>머지</a:t>
            </a:r>
            <a:r>
              <a:rPr lang="ko-KR" altLang="en-US" sz="1800" dirty="0"/>
              <a:t> 예정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네임스페이스 목록 조회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" altLang="ko-KR" sz="1800" dirty="0"/>
              <a:t>CRD </a:t>
            </a:r>
            <a:r>
              <a:rPr lang="ko-KR" altLang="en-US" sz="1800" dirty="0"/>
              <a:t>목록 조회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노드 목록 조회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스케줄러 </a:t>
            </a:r>
            <a:r>
              <a:rPr lang="en" altLang="ko-KR" sz="1800" dirty="0" err="1"/>
              <a:t>name,ID</a:t>
            </a:r>
            <a:r>
              <a:rPr lang="en" altLang="ko-KR" sz="1800" dirty="0"/>
              <a:t> </a:t>
            </a:r>
            <a:r>
              <a:rPr lang="ko-KR" altLang="en-US" sz="1800" dirty="0"/>
              <a:t>조회 수정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런타임 클래스 </a:t>
            </a:r>
            <a:r>
              <a:rPr lang="en" altLang="ko-KR" sz="1800" dirty="0"/>
              <a:t>name, ID </a:t>
            </a:r>
            <a:r>
              <a:rPr lang="ko-KR" altLang="en-US" sz="1800" dirty="0"/>
              <a:t>조회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" altLang="ko-KR" sz="1800" dirty="0"/>
              <a:t>finalizer </a:t>
            </a:r>
            <a:r>
              <a:rPr lang="ko-KR" altLang="en-US" sz="1800" dirty="0"/>
              <a:t>조회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네임스페이스 </a:t>
            </a:r>
            <a:r>
              <a:rPr lang="en" altLang="ko-KR" sz="1800" dirty="0"/>
              <a:t>ID, name </a:t>
            </a:r>
            <a:r>
              <a:rPr lang="ko-KR" altLang="en-US" sz="1800" dirty="0"/>
              <a:t>조회 구현중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ko-KR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ko-KR" altLang="en-US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324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Gantt Chart</a:t>
            </a:r>
            <a:endParaRPr lang="ko-Kore-KR" altLang="en-US" dirty="0"/>
          </a:p>
        </p:txBody>
      </p:sp>
      <p:pic>
        <p:nvPicPr>
          <p:cNvPr id="5" name="그림 4" descr="텍스트, 번호, 폰트, 스크린샷이(가) 표시된 사진&#10;&#10;자동 생성된 설명">
            <a:extLst>
              <a:ext uri="{FF2B5EF4-FFF2-40B4-BE49-F238E27FC236}">
                <a16:creationId xmlns:a16="http://schemas.microsoft.com/office/drawing/2014/main" id="{97B4F4AA-C205-E865-A436-D2B6F0786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08" y="1050070"/>
            <a:ext cx="9245784" cy="563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6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94ED417-30F3-F78C-8D84-80CC8C7EB12C}"/>
              </a:ext>
            </a:extLst>
          </p:cNvPr>
          <p:cNvSpPr txBox="1">
            <a:spLocks/>
          </p:cNvSpPr>
          <p:nvPr/>
        </p:nvSpPr>
        <p:spPr>
          <a:xfrm>
            <a:off x="838200" y="1983871"/>
            <a:ext cx="10712824" cy="41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" altLang="ko-KR" sz="1800" dirty="0"/>
              <a:t>Priority Class </a:t>
            </a:r>
            <a:r>
              <a:rPr lang="ko-KR" altLang="en-US" sz="1800" dirty="0"/>
              <a:t>조회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" altLang="ko-KR" sz="1800" dirty="0" err="1"/>
              <a:t>ServiceAccount</a:t>
            </a:r>
            <a:r>
              <a:rPr lang="en" altLang="ko-KR" sz="1800" dirty="0"/>
              <a:t> </a:t>
            </a:r>
            <a:r>
              <a:rPr lang="ko-KR" altLang="en-US" sz="1800" dirty="0"/>
              <a:t>조회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서비스 조회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200" dirty="0" err="1"/>
              <a:t>OpenEBS</a:t>
            </a:r>
            <a:endParaRPr lang="en-US" altLang="ko-KR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 err="1"/>
              <a:t>OpenEBS</a:t>
            </a:r>
            <a:r>
              <a:rPr lang="en-US" altLang="ko-KR" sz="1800" dirty="0"/>
              <a:t> </a:t>
            </a:r>
            <a:r>
              <a:rPr lang="ko-KR" altLang="en-US" sz="1800" dirty="0"/>
              <a:t>문서 설명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415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15385</TotalTime>
  <Words>83</Words>
  <Application>Microsoft Macintosh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</vt:lpstr>
      <vt:lpstr>Gantt Chart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168</cp:revision>
  <dcterms:created xsi:type="dcterms:W3CDTF">2022-05-22T16:47:19Z</dcterms:created>
  <dcterms:modified xsi:type="dcterms:W3CDTF">2023-09-13T05:15:15Z</dcterms:modified>
</cp:coreProperties>
</file>