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67" r:id="rId4"/>
    <p:sldId id="369" r:id="rId5"/>
    <p:sldId id="368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59"/>
    <p:restoredTop sz="90012"/>
  </p:normalViewPr>
  <p:slideViewPr>
    <p:cSldViewPr snapToGrid="0" snapToObjects="1" showGuides="1">
      <p:cViewPr varScale="1">
        <p:scale>
          <a:sx n="101" d="100"/>
          <a:sy n="101" d="100"/>
        </p:scale>
        <p:origin x="232" y="720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2023. 6. 21.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2023. 6. 21.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2023. 6. 21.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2023. 6. 21.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2023. 6. 21.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2023. 6. 21.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2023. 6. 21.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2023. 6. 21.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Report</a:t>
            </a:r>
            <a:endParaRPr lang="ko-Kore-KR" altLang="en-US" dirty="0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69F1B63-E37A-170D-6630-AAC6B735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76" y="1446695"/>
            <a:ext cx="9073047" cy="47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this Week’s work</a:t>
            </a:r>
            <a:endParaRPr lang="ko-Kore-KR" altLang="en-US" dirty="0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36F126E0-55A8-4710-BD7E-9D91EC63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07"/>
            <a:ext cx="10515600" cy="47376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  <a:r>
              <a:rPr lang="ko-KR" altLang="en-US" sz="2600" dirty="0"/>
              <a:t> </a:t>
            </a:r>
            <a:r>
              <a:rPr lang="en-US" altLang="ko-KR" sz="2600" dirty="0"/>
              <a:t>–</a:t>
            </a:r>
            <a:r>
              <a:rPr lang="ko-KR" altLang="en-US" sz="2600" dirty="0"/>
              <a:t> </a:t>
            </a:r>
            <a:r>
              <a:rPr lang="en-US" altLang="ko-KR" sz="2600" dirty="0"/>
              <a:t>Event Handler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err="1"/>
              <a:t>머지</a:t>
            </a:r>
            <a:r>
              <a:rPr lang="ko-KR" altLang="en-US" sz="1600" dirty="0"/>
              <a:t> 완료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vendor </a:t>
            </a:r>
            <a:r>
              <a:rPr lang="ko-KR" altLang="en-US" sz="1600" dirty="0"/>
              <a:t>업데이트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  <a:r>
              <a:rPr lang="ko-KR" altLang="en-US" sz="2600" dirty="0"/>
              <a:t> </a:t>
            </a:r>
            <a:r>
              <a:rPr lang="en-US" altLang="ko-KR" sz="2600" dirty="0"/>
              <a:t>–</a:t>
            </a:r>
            <a:r>
              <a:rPr lang="ko-KR" altLang="en-US" sz="2600" dirty="0"/>
              <a:t> </a:t>
            </a:r>
            <a:r>
              <a:rPr lang="en-US" altLang="ko-KR" sz="2600" dirty="0"/>
              <a:t>Event Handler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CR </a:t>
            </a:r>
            <a:r>
              <a:rPr lang="ko-KR" altLang="en-US" sz="1600" dirty="0"/>
              <a:t>업데이트 처리 수정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타겟 클러스터 매칭 수정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PG Name, </a:t>
            </a:r>
            <a:r>
              <a:rPr lang="en-US" altLang="ko-KR" sz="1600" dirty="0" err="1"/>
              <a:t>WorkloadID</a:t>
            </a:r>
            <a:r>
              <a:rPr lang="en-US" altLang="ko-KR" sz="1600" dirty="0"/>
              <a:t> </a:t>
            </a:r>
            <a:r>
              <a:rPr lang="ko-KR" altLang="en-US" sz="1600" dirty="0"/>
              <a:t>추가 확인 함수 삭제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Backup Storage Class </a:t>
            </a:r>
            <a:r>
              <a:rPr lang="ko-KR" altLang="en-US" sz="1600" dirty="0"/>
              <a:t>리소스 비교 추가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Main</a:t>
            </a:r>
            <a:r>
              <a:rPr lang="ko-KR" altLang="en-US" sz="1600" dirty="0"/>
              <a:t>함수에서 </a:t>
            </a:r>
            <a:r>
              <a:rPr lang="en-US" altLang="ko-KR" sz="1600" dirty="0"/>
              <a:t>Init </a:t>
            </a:r>
            <a:r>
              <a:rPr lang="ko-KR" altLang="en-US" sz="1600" dirty="0"/>
              <a:t>추가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CR </a:t>
            </a:r>
            <a:r>
              <a:rPr lang="ko-KR" altLang="en-US" sz="1600" dirty="0"/>
              <a:t>업데이트 처리 수정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타겟 클러스터 매칭 수정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PG Name, </a:t>
            </a:r>
            <a:r>
              <a:rPr lang="en-US" altLang="ko-KR" sz="1600" dirty="0" err="1"/>
              <a:t>WorkloadID</a:t>
            </a:r>
            <a:r>
              <a:rPr lang="en-US" altLang="ko-KR" sz="1600" dirty="0"/>
              <a:t> </a:t>
            </a:r>
            <a:r>
              <a:rPr lang="ko-KR" altLang="en-US" sz="1600" dirty="0"/>
              <a:t>추가 확인 함수 삭제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Backup Storage Class </a:t>
            </a:r>
            <a:r>
              <a:rPr lang="ko-KR" altLang="en-US" sz="1600" dirty="0"/>
              <a:t>리소스 비교 추가</a:t>
            </a:r>
          </a:p>
        </p:txBody>
      </p:sp>
    </p:spTree>
    <p:extLst>
      <p:ext uri="{BB962C8B-B14F-4D97-AF65-F5344CB8AC3E}">
        <p14:creationId xmlns:p14="http://schemas.microsoft.com/office/powerpoint/2010/main" val="37532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712824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MR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리뷰</a:t>
            </a:r>
            <a:r>
              <a:rPr lang="en-US" altLang="ko-KR" sz="1800" dirty="0"/>
              <a:t>/MR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</a:t>
            </a:r>
            <a:r>
              <a:rPr lang="ko-KR" altLang="en-US" sz="2600" dirty="0"/>
              <a:t> </a:t>
            </a:r>
            <a:r>
              <a:rPr lang="en-US" altLang="ko-KR" sz="2600" dirty="0"/>
              <a:t>Plan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리뷰</a:t>
            </a:r>
            <a:r>
              <a:rPr lang="en-US" altLang="ko-KR" sz="1800" dirty="0"/>
              <a:t>/MR</a:t>
            </a:r>
          </a:p>
        </p:txBody>
      </p:sp>
    </p:spTree>
    <p:extLst>
      <p:ext uri="{BB962C8B-B14F-4D97-AF65-F5344CB8AC3E}">
        <p14:creationId xmlns:p14="http://schemas.microsoft.com/office/powerpoint/2010/main" val="40415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13599</TotalTime>
  <Words>106</Words>
  <Application>Microsoft Macintosh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150</cp:revision>
  <dcterms:created xsi:type="dcterms:W3CDTF">2022-05-22T16:47:19Z</dcterms:created>
  <dcterms:modified xsi:type="dcterms:W3CDTF">2023-06-21T06:31:15Z</dcterms:modified>
</cp:coreProperties>
</file>