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177"/>
  </p:normalViewPr>
  <p:slideViewPr>
    <p:cSldViewPr snapToGrid="0" snapToObjects="1" showGuides="1">
      <p:cViewPr varScale="1">
        <p:scale>
          <a:sx n="93" d="100"/>
          <a:sy n="93" d="100"/>
        </p:scale>
        <p:origin x="216" y="264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75F189C-2ADA-F54C-265B-4450B3F1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16" y="1325563"/>
            <a:ext cx="8718767" cy="51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목록 조회 피드백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조회</a:t>
            </a:r>
            <a:r>
              <a:rPr lang="en-US" altLang="ko-KR" sz="1800" dirty="0"/>
              <a:t>(</a:t>
            </a:r>
            <a:r>
              <a:rPr lang="en" altLang="ko-KR" sz="1800" dirty="0"/>
              <a:t>ID) image pull secret </a:t>
            </a:r>
            <a:r>
              <a:rPr lang="ko-KR" altLang="en-US" sz="1800" dirty="0"/>
              <a:t>추가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목록 조회 수정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조회</a:t>
            </a:r>
            <a:r>
              <a:rPr lang="en-US" altLang="ko-KR" sz="1800" dirty="0"/>
              <a:t>(</a:t>
            </a:r>
            <a:r>
              <a:rPr lang="en" altLang="ko-KR" sz="1800" dirty="0"/>
              <a:t>ID) </a:t>
            </a:r>
            <a:r>
              <a:rPr lang="ko-KR" altLang="en-US" sz="1800" dirty="0"/>
              <a:t>구현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조회</a:t>
            </a:r>
            <a:r>
              <a:rPr lang="en-US" altLang="ko-KR" sz="1800" dirty="0"/>
              <a:t>(</a:t>
            </a:r>
            <a:r>
              <a:rPr lang="en" altLang="ko-KR" sz="1800" dirty="0"/>
              <a:t>Name) </a:t>
            </a:r>
            <a:r>
              <a:rPr lang="ko-KR" altLang="en-US" sz="1800" dirty="0"/>
              <a:t>구현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테스트 환경 </a:t>
            </a:r>
            <a:r>
              <a:rPr lang="ko-KR" altLang="en-US" sz="1800" dirty="0" err="1"/>
              <a:t>구축중</a:t>
            </a:r>
            <a:endParaRPr lang="ko-KR" altLang="en-US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6" name="내용 개체 틀 5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F37A586-D241-9D78-987B-0BB16CD86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28" y="1325563"/>
            <a:ext cx="10668020" cy="5091978"/>
          </a:xfrm>
        </p:spPr>
      </p:pic>
    </p:spTree>
    <p:extLst>
      <p:ext uri="{BB962C8B-B14F-4D97-AF65-F5344CB8AC3E}">
        <p14:creationId xmlns:p14="http://schemas.microsoft.com/office/powerpoint/2010/main" val="14773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테스트 진행 후 수정 및 리뷰 진행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런타임 클래스 조회 구현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14113</TotalTime>
  <Words>73</Words>
  <Application>Microsoft Macintosh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159</cp:revision>
  <dcterms:created xsi:type="dcterms:W3CDTF">2022-05-22T16:47:19Z</dcterms:created>
  <dcterms:modified xsi:type="dcterms:W3CDTF">2023-07-26T06:46:34Z</dcterms:modified>
</cp:coreProperties>
</file>