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8"/>
  </p:notesMasterIdLst>
  <p:sldIdLst>
    <p:sldId id="256" r:id="rId2"/>
    <p:sldId id="257" r:id="rId3"/>
    <p:sldId id="305" r:id="rId4"/>
    <p:sldId id="366" r:id="rId5"/>
    <p:sldId id="367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06"/>
    <p:restoredTop sz="89855"/>
  </p:normalViewPr>
  <p:slideViewPr>
    <p:cSldViewPr snapToGrid="0" snapToObjects="1" showGuides="1">
      <p:cViewPr varScale="1">
        <p:scale>
          <a:sx n="95" d="100"/>
          <a:sy n="95" d="100"/>
        </p:scale>
        <p:origin x="240" y="19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2023. 4. 12.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2023. 4. 12.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2023. 4. 12.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2023. 4. 12.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2023. 4. 12.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2023. 4. 12.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2023. 4. 12.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2023. 4. 12.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2023. 4. 12.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2023. 4. 12.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2023. 4. 12.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2023. 4. 12.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2023. 4. 12.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2023. 4. 12.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BDEF0FBC-E516-4A2D-4F12-B3323E31F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658" y="1429826"/>
            <a:ext cx="9576684" cy="49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r>
              <a:rPr lang="ko-KR" altLang="en-US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900"/>
            <a:ext cx="10515600" cy="406404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 err="1"/>
              <a:t>파드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재성성</a:t>
            </a:r>
            <a:r>
              <a:rPr lang="ko-KR" altLang="en-US" sz="1800" dirty="0"/>
              <a:t> 처리 재수정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Worker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모든 </a:t>
            </a:r>
            <a:r>
              <a:rPr lang="en-US" altLang="ko-KR" sz="1800" dirty="0"/>
              <a:t>State Handling </a:t>
            </a:r>
            <a:r>
              <a:rPr lang="ko-KR" altLang="en-US" sz="1800" dirty="0"/>
              <a:t>피드백 반영하여 구현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리소스 삭제 </a:t>
            </a:r>
            <a:r>
              <a:rPr lang="en-US" altLang="ko-KR" sz="1800" dirty="0"/>
              <a:t>(Rollback Task) </a:t>
            </a:r>
            <a:r>
              <a:rPr lang="ko-KR" altLang="en-US" sz="1800" dirty="0"/>
              <a:t>구현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000" b="1" dirty="0"/>
              <a:t>논문 및 특허</a:t>
            </a:r>
            <a:endParaRPr lang="en-US" altLang="ko-KR" sz="2000" b="1" dirty="0"/>
          </a:p>
          <a:p>
            <a:pPr lvl="1">
              <a:spcBef>
                <a:spcPts val="0"/>
              </a:spcBef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관련 논문 조사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현재까지 조사한 논문들은 진행할 연구와 같은 연구는 없음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ko-KR" altLang="en-US" sz="1800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경규형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특허 관련 자료 전달 받음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발명 신고서 양식 요청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539788"/>
            <a:ext cx="11035146" cy="4550802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Recovery Job Task Operator</a:t>
            </a:r>
          </a:p>
          <a:p>
            <a:pPr lvl="1"/>
            <a:r>
              <a:rPr lang="ko-KR" altLang="en-US" sz="2000" dirty="0"/>
              <a:t>코드 리뷰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dirty="0"/>
              <a:t>Recovery Job Task Operator</a:t>
            </a:r>
          </a:p>
          <a:p>
            <a:pPr lvl="1"/>
            <a:r>
              <a:rPr lang="ko-KR" altLang="en-US" sz="2000" dirty="0"/>
              <a:t>코드 리뷰</a:t>
            </a:r>
            <a:endParaRPr lang="en-US" altLang="ko-KR" sz="2000" dirty="0"/>
          </a:p>
          <a:p>
            <a:pPr lvl="1">
              <a:lnSpc>
                <a:spcPct val="130000"/>
              </a:lnSpc>
            </a:pPr>
            <a:r>
              <a:rPr lang="en" altLang="ko-Kore-K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NewCluster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에서 클라이언트 생성 확인하고 있으면 루프를 돌고 없으면 클라이언트 생성하도록 추가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        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추가할 필요 없음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ko-KR" alt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논문 및 특허</a:t>
            </a:r>
            <a:endParaRPr lang="en-US" altLang="ko-K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관련 논문 조사한 내용을 정리하여 보고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(5/3)</a:t>
            </a:r>
          </a:p>
          <a:p>
            <a:pPr lvl="1">
              <a:lnSpc>
                <a:spcPct val="130000"/>
              </a:lnSpc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현재 진행중인 오퍼레이터 개발이 마무리되면 바로 특허 출원 준비 시작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특허 출원 신청은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5/26)</a:t>
            </a:r>
            <a:endParaRPr lang="ko-KR" altLang="en-US" sz="1800" b="0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30000"/>
              </a:lnSpc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특허 출원 준비하며 정리한 내용을 바탕으로 기본 설계 내용을 전자공학회 하계 학술대회 논문 작성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(5/10)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12735</TotalTime>
  <Words>153</Words>
  <Application>Microsoft Macintosh PowerPoint</Application>
  <PresentationFormat>와이드스크린</PresentationFormat>
  <Paragraphs>35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 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133</cp:revision>
  <dcterms:created xsi:type="dcterms:W3CDTF">2022-05-22T16:47:19Z</dcterms:created>
  <dcterms:modified xsi:type="dcterms:W3CDTF">2023-04-12T07:48:30Z</dcterms:modified>
</cp:coreProperties>
</file>