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9"/>
  </p:notesMasterIdLst>
  <p:sldIdLst>
    <p:sldId id="256" r:id="rId2"/>
    <p:sldId id="257" r:id="rId3"/>
    <p:sldId id="305" r:id="rId4"/>
    <p:sldId id="366" r:id="rId5"/>
    <p:sldId id="365" r:id="rId6"/>
    <p:sldId id="367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89776"/>
  </p:normalViewPr>
  <p:slideViewPr>
    <p:cSldViewPr snapToGrid="0" snapToObjects="1" showGuides="1">
      <p:cViewPr>
        <p:scale>
          <a:sx n="96" d="100"/>
          <a:sy n="96" d="100"/>
        </p:scale>
        <p:origin x="56" y="176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2023. 3. 29.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2023. 3. 29.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2023. 3. 29.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2023. 3. 29.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A42EA430-1A8E-1F23-14C6-37F4A69E5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77" y="1887124"/>
            <a:ext cx="10558246" cy="42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r>
              <a:rPr lang="ko-KR" altLang="en-US" dirty="0"/>
              <a:t> 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4530"/>
            <a:ext cx="10515600" cy="385761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 err="1"/>
              <a:t>DRaaS</a:t>
            </a:r>
            <a:r>
              <a:rPr lang="en-US" altLang="ko-KR" sz="2600" dirty="0"/>
              <a:t>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코드 리뷰 피드백 수정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Direct Recovery Plan Operator</a:t>
            </a: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코드 리뷰 피드백 수정</a:t>
            </a:r>
            <a:endParaRPr lang="en-US" altLang="ko-K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600" dirty="0"/>
              <a:t>Recovery Job Task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reconciler </a:t>
            </a:r>
            <a:r>
              <a:rPr lang="ko-KR" altLang="en-US" sz="1600" dirty="0"/>
              <a:t>상세 설계 피드백 수정</a:t>
            </a: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Worker State Handling </a:t>
            </a:r>
            <a:r>
              <a:rPr lang="ko-KR" altLang="en-US" sz="1600" dirty="0"/>
              <a:t>상세 설계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Gantt Chart</a:t>
            </a:r>
            <a:endParaRPr lang="ko-Kore-KR" altLang="en-US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49CFCCA4-70C6-C793-BDE7-72329804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93" y="1325563"/>
            <a:ext cx="10235614" cy="479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596648"/>
            <a:ext cx="11035146" cy="4550802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DRaaS</a:t>
            </a:r>
            <a:r>
              <a:rPr lang="en-US" altLang="ko-KR" sz="2400" dirty="0"/>
              <a:t> Operator</a:t>
            </a:r>
          </a:p>
          <a:p>
            <a:pPr lvl="1"/>
            <a:r>
              <a:rPr lang="en-US" altLang="ko-KR" sz="2000" dirty="0" err="1"/>
              <a:t>ReplicationInfo</a:t>
            </a:r>
            <a:r>
              <a:rPr lang="en-US" altLang="ko-KR" sz="2000" dirty="0"/>
              <a:t> Spec </a:t>
            </a:r>
            <a:r>
              <a:rPr lang="ko-KR" altLang="en-US" sz="2000" dirty="0"/>
              <a:t>이전과 현재 상태 상관 없이 </a:t>
            </a:r>
            <a:r>
              <a:rPr lang="en-US" altLang="ko-KR" sz="2000" dirty="0"/>
              <a:t>update</a:t>
            </a:r>
            <a:r>
              <a:rPr lang="ko-KR" altLang="en-US" sz="2000" dirty="0"/>
              <a:t> 진행으로 수정</a:t>
            </a:r>
            <a:endParaRPr lang="en-US" altLang="ko-KR" sz="2000" dirty="0"/>
          </a:p>
          <a:p>
            <a:pPr lvl="1"/>
            <a:r>
              <a:rPr lang="en-US" altLang="ko-KR" sz="2000" dirty="0"/>
              <a:t>Merge </a:t>
            </a:r>
            <a:r>
              <a:rPr lang="ko-KR" altLang="en-US" sz="2000" dirty="0"/>
              <a:t>요청 </a:t>
            </a:r>
            <a:r>
              <a:rPr lang="en-US" altLang="ko-KR" sz="2000" dirty="0"/>
              <a:t>(3/30)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Direct Recovery Plan Operator</a:t>
            </a:r>
          </a:p>
          <a:p>
            <a:pPr lvl="1"/>
            <a:r>
              <a:rPr lang="en-US" altLang="ko-KR" sz="2000" dirty="0" err="1"/>
              <a:t>ReplicationInfo</a:t>
            </a:r>
            <a:r>
              <a:rPr lang="en-US" altLang="ko-KR" sz="2000" dirty="0"/>
              <a:t> Spec </a:t>
            </a:r>
            <a:r>
              <a:rPr lang="ko-KR" altLang="en-US" sz="2000" dirty="0"/>
              <a:t>이전과 현재 상태 상관 없이 </a:t>
            </a:r>
            <a:r>
              <a:rPr lang="en-US" altLang="ko-KR" sz="2000" dirty="0"/>
              <a:t>update</a:t>
            </a:r>
            <a:r>
              <a:rPr lang="ko-KR" altLang="en-US" sz="2000" dirty="0"/>
              <a:t> 진행으로 수정</a:t>
            </a:r>
            <a:endParaRPr lang="en-US" altLang="ko-KR" sz="2000" dirty="0"/>
          </a:p>
          <a:p>
            <a:pPr lvl="1"/>
            <a:r>
              <a:rPr lang="en-US" altLang="ko-KR" sz="2000" dirty="0"/>
              <a:t>Target Cluster</a:t>
            </a:r>
            <a:r>
              <a:rPr lang="ko-KR" altLang="en-US" sz="2000" dirty="0"/>
              <a:t> 관련 </a:t>
            </a:r>
            <a:r>
              <a:rPr lang="en-US" altLang="ko-KR" sz="2000" dirty="0"/>
              <a:t>Spec </a:t>
            </a:r>
            <a:r>
              <a:rPr lang="ko-KR" altLang="en-US" sz="2000" dirty="0"/>
              <a:t>조건식 수정</a:t>
            </a:r>
            <a:endParaRPr lang="en-US" altLang="ko-KR" sz="2000" dirty="0"/>
          </a:p>
          <a:p>
            <a:pPr lvl="1"/>
            <a:r>
              <a:rPr lang="en-US" altLang="ko-KR" sz="2000" dirty="0"/>
              <a:t>Merge </a:t>
            </a:r>
            <a:r>
              <a:rPr lang="ko-KR" altLang="en-US" sz="2000" dirty="0"/>
              <a:t>요청 </a:t>
            </a:r>
            <a:r>
              <a:rPr lang="en-US" altLang="ko-KR" sz="2000" dirty="0"/>
              <a:t>(3/30)</a:t>
            </a:r>
          </a:p>
          <a:p>
            <a:pPr lvl="1"/>
            <a:endParaRPr lang="en-US" altLang="ko-KR" sz="1600" dirty="0"/>
          </a:p>
          <a:p>
            <a:r>
              <a:rPr lang="en-US" altLang="ko-KR" sz="2400" dirty="0"/>
              <a:t>Recovery Job Task Operator</a:t>
            </a:r>
          </a:p>
          <a:p>
            <a:pPr lvl="1"/>
            <a:r>
              <a:rPr lang="en-US" altLang="ko-KR" sz="2000" dirty="0"/>
              <a:t>Reconciler</a:t>
            </a:r>
            <a:r>
              <a:rPr lang="ko-KR" altLang="en-US" sz="2000" dirty="0"/>
              <a:t> 피드백 수정</a:t>
            </a:r>
            <a:r>
              <a:rPr lang="en-US" altLang="ko-KR" sz="2000" dirty="0"/>
              <a:t>,</a:t>
            </a:r>
            <a:r>
              <a:rPr lang="ko-KR" altLang="en-US" sz="2000" dirty="0"/>
              <a:t> 상세 설계 리뷰 </a:t>
            </a:r>
            <a:r>
              <a:rPr lang="en-US" altLang="ko-KR" sz="2000" dirty="0"/>
              <a:t>(4/3)</a:t>
            </a:r>
          </a:p>
        </p:txBody>
      </p:sp>
    </p:spTree>
    <p:extLst>
      <p:ext uri="{BB962C8B-B14F-4D97-AF65-F5344CB8AC3E}">
        <p14:creationId xmlns:p14="http://schemas.microsoft.com/office/powerpoint/2010/main" val="373302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12411</TotalTime>
  <Words>113</Words>
  <Application>Microsoft Macintosh PowerPoint</Application>
  <PresentationFormat>와이드스크린</PresentationFormat>
  <Paragraphs>34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 </vt:lpstr>
      <vt:lpstr>Gantt Chart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128</cp:revision>
  <dcterms:created xsi:type="dcterms:W3CDTF">2022-05-22T16:47:19Z</dcterms:created>
  <dcterms:modified xsi:type="dcterms:W3CDTF">2023-03-29T07:19:46Z</dcterms:modified>
</cp:coreProperties>
</file>