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05" r:id="rId4"/>
    <p:sldId id="366" r:id="rId5"/>
    <p:sldId id="368" r:id="rId6"/>
    <p:sldId id="367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616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2023. 5. 31.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2023. 5. 31.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2023. 5. 31.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2023. 5. 31.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2023. 5. 31.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2023. 5. 31.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Gantt Chart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B3F3A55-D338-BCE3-74B0-02A32CF5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03" y="1690688"/>
            <a:ext cx="9449194" cy="41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307"/>
            <a:ext cx="10515600" cy="47376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  <a:r>
              <a:rPr lang="ko-KR" altLang="en-US" sz="2600" dirty="0"/>
              <a:t> </a:t>
            </a:r>
            <a:r>
              <a:rPr lang="en-US" altLang="ko-KR" sz="2600" dirty="0"/>
              <a:t>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Event Handler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Event Handler PGI </a:t>
            </a:r>
            <a:r>
              <a:rPr lang="ko-KR" altLang="en-US" sz="1600" dirty="0"/>
              <a:t>대신 </a:t>
            </a:r>
            <a:r>
              <a:rPr lang="en-US" altLang="ko-KR" sz="1600" dirty="0"/>
              <a:t>PG Name</a:t>
            </a:r>
            <a:r>
              <a:rPr lang="ko-KR" altLang="en-US" sz="1600" dirty="0"/>
              <a:t>을 통해 </a:t>
            </a:r>
            <a:r>
              <a:rPr lang="en-US" altLang="ko-KR" sz="1600" dirty="0" err="1"/>
              <a:t>DRaaS</a:t>
            </a:r>
            <a:r>
              <a:rPr lang="en-US" altLang="ko-KR" sz="1600" dirty="0"/>
              <a:t> CR</a:t>
            </a:r>
            <a:r>
              <a:rPr lang="ko-KR" altLang="en-US" sz="1600" dirty="0"/>
              <a:t>을 찾도록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Queue Constant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  <a:r>
              <a:rPr lang="ko-KR" altLang="en-US" sz="2600" dirty="0"/>
              <a:t> </a:t>
            </a:r>
            <a:r>
              <a:rPr lang="en-US" altLang="ko-KR" sz="2600" dirty="0"/>
              <a:t>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Event Handler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Queue Constant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머지</a:t>
            </a:r>
            <a:r>
              <a:rPr lang="ko-KR" altLang="en-US" sz="1600" dirty="0"/>
              <a:t> 완료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Worker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머지</a:t>
            </a:r>
            <a:r>
              <a:rPr lang="ko-KR" altLang="en-US" sz="1600" dirty="0"/>
              <a:t> 완료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0C275-3B90-8BE8-35B7-5422D543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Gantt Chart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13F60-A9D1-19B6-5E79-C0B0CF1C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pic>
        <p:nvPicPr>
          <p:cNvPr id="5" name="그림 4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6C246459-0BED-B1A7-0C21-00D1FEA4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7" y="1473247"/>
            <a:ext cx="9113106" cy="51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515600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Main</a:t>
            </a:r>
            <a:r>
              <a:rPr lang="ko-KR" altLang="en-US" sz="1800" dirty="0"/>
              <a:t>에 이벤트 </a:t>
            </a:r>
            <a:r>
              <a:rPr lang="ko-KR" altLang="en-US" sz="1800" dirty="0" err="1"/>
              <a:t>핸들러</a:t>
            </a:r>
            <a:r>
              <a:rPr lang="ko-KR" altLang="en-US" sz="1800" dirty="0"/>
              <a:t> 추가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Main</a:t>
            </a:r>
            <a:r>
              <a:rPr lang="ko-KR" altLang="en-US" sz="1800" dirty="0"/>
              <a:t>에 이벤트 </a:t>
            </a:r>
            <a:r>
              <a:rPr lang="ko-KR" altLang="en-US" sz="1800" dirty="0" err="1"/>
              <a:t>핸들러</a:t>
            </a:r>
            <a:r>
              <a:rPr lang="ko-KR" altLang="en-US" sz="1800" dirty="0"/>
              <a:t> 추가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</a:t>
            </a:r>
            <a:r>
              <a:rPr lang="ko-KR" altLang="en-US" sz="2600" dirty="0"/>
              <a:t> </a:t>
            </a:r>
            <a:r>
              <a:rPr lang="en-US" altLang="ko-KR" sz="2600" dirty="0"/>
              <a:t>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Protection Group Info </a:t>
            </a:r>
            <a:r>
              <a:rPr lang="ko-KR" altLang="en-US" sz="1800" dirty="0"/>
              <a:t>수정 이벤트 처리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Cluster Resource </a:t>
            </a:r>
            <a:r>
              <a:rPr lang="ko-KR" altLang="en-US" sz="1800" dirty="0"/>
              <a:t>삭제 이벤트 처리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Gantt Chart </a:t>
            </a:r>
            <a:r>
              <a:rPr lang="ko-KR" altLang="en-US" sz="2600" dirty="0"/>
              <a:t>작성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13401</TotalTime>
  <Words>114</Words>
  <Application>Microsoft Macintosh PowerPoint</Application>
  <PresentationFormat>와이드스크린</PresentationFormat>
  <Paragraphs>35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143</cp:revision>
  <dcterms:created xsi:type="dcterms:W3CDTF">2022-05-22T16:47:19Z</dcterms:created>
  <dcterms:modified xsi:type="dcterms:W3CDTF">2023-05-31T06:52:45Z</dcterms:modified>
</cp:coreProperties>
</file>