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10" r:id="rId5"/>
    <p:sldId id="366" r:id="rId6"/>
    <p:sldId id="365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1320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618A6F-3290-EF43-F624-14A9BC8C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0" y="1690688"/>
            <a:ext cx="9677640" cy="41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FD108C-D11E-87A6-EC8F-706D1DBB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671197"/>
            <a:ext cx="7391400" cy="49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49"/>
            <a:ext cx="10515600" cy="3474121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</a:rPr>
              <a:t>Create, Update</a:t>
            </a:r>
            <a:r>
              <a:rPr lang="ko-KR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함수를 제외한 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</a:rPr>
              <a:t>Reconcile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구현 완료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</a:rPr>
              <a:t>RBAC </a:t>
            </a:r>
            <a:r>
              <a:rPr lang="ko-KR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추가 진행중</a:t>
            </a:r>
            <a:endParaRPr lang="en-US" altLang="ko-KR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2700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Create, Update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함수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구현중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103"/>
            <a:ext cx="11035146" cy="3285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" altLang="ko-Kore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Create, Update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함수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RBAC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구현</a:t>
            </a:r>
            <a:r>
              <a:rPr lang="ko-KR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완료 후 이슈 등록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altLang="ko-KR" sz="2000" dirty="0"/>
          </a:p>
          <a:p>
            <a:r>
              <a:rPr lang="en-US" altLang="ko-Kore-KR" sz="2000" dirty="0">
                <a:solidFill>
                  <a:srgbClr val="000000"/>
                </a:solidFill>
                <a:latin typeface="Calibri" panose="020F0502020204030204" pitchFamily="34" charset="0"/>
              </a:rPr>
              <a:t>Reconcile </a:t>
            </a:r>
            <a:r>
              <a:rPr lang="ko-KR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리뷰 진행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ko-Kore-K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ko-KR" altLang="en-US" sz="2000" dirty="0"/>
              <a:t>이벤트 </a:t>
            </a:r>
            <a:r>
              <a:rPr lang="ko-KR" altLang="en-US" sz="2000" dirty="0" err="1"/>
              <a:t>핸들러</a:t>
            </a:r>
            <a:r>
              <a:rPr lang="ko-KR" altLang="en-US" sz="2000" dirty="0"/>
              <a:t> </a:t>
            </a:r>
            <a:r>
              <a:rPr lang="en-US" altLang="ko-KR" sz="2000" dirty="0"/>
              <a:t>pseudo code </a:t>
            </a:r>
            <a:r>
              <a:rPr lang="ko-KR" altLang="en-US" sz="2000" dirty="0"/>
              <a:t>작성</a:t>
            </a:r>
            <a:endParaRPr lang="en-US" altLang="ko-Kore-KR" sz="2000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10163</TotalTime>
  <Words>70</Words>
  <Application>Microsoft Macintosh PowerPoint</Application>
  <PresentationFormat>와이드스크린</PresentationFormat>
  <Paragraphs>27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100</cp:revision>
  <dcterms:created xsi:type="dcterms:W3CDTF">2022-05-22T16:47:19Z</dcterms:created>
  <dcterms:modified xsi:type="dcterms:W3CDTF">2022-12-08T08:40:15Z</dcterms:modified>
</cp:coreProperties>
</file>