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8"/>
  </p:notesMasterIdLst>
  <p:sldIdLst>
    <p:sldId id="256" r:id="rId2"/>
    <p:sldId id="257" r:id="rId3"/>
    <p:sldId id="305" r:id="rId4"/>
    <p:sldId id="366" r:id="rId5"/>
    <p:sldId id="365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72"/>
    <p:restoredTop sz="89796"/>
  </p:normalViewPr>
  <p:slideViewPr>
    <p:cSldViewPr snapToGrid="0" snapToObjects="1" showGuides="1">
      <p:cViewPr varScale="1">
        <p:scale>
          <a:sx n="113" d="100"/>
          <a:sy n="113" d="100"/>
        </p:scale>
        <p:origin x="200" y="208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2023. 2. 23.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2023. 2. 23.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2023. 2. 23.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2C5A7C0-1030-69F1-BA1C-B727D5AE7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52" y="1882598"/>
            <a:ext cx="9435495" cy="384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21"/>
            <a:ext cx="10515600" cy="4813579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 err="1"/>
              <a:t>DRaaS</a:t>
            </a:r>
            <a:r>
              <a:rPr lang="en-US" altLang="ko-KR" sz="2200" dirty="0"/>
              <a:t>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buildReplicationInfoSpec</a:t>
            </a:r>
            <a:r>
              <a:rPr lang="en-US" altLang="ko-KR" sz="1800" dirty="0"/>
              <a:t> </a:t>
            </a:r>
            <a:r>
              <a:rPr lang="ko-KR" altLang="en-US" sz="1800" dirty="0"/>
              <a:t>메소드를 함수로 수정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Tag, Digest </a:t>
            </a:r>
            <a:r>
              <a:rPr lang="ko-KR" altLang="en-US" sz="1800" dirty="0"/>
              <a:t>입력에 따라 값이 채워지도록 수정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updateReplicationInfo</a:t>
            </a:r>
            <a:r>
              <a:rPr lang="en-US" altLang="ko-KR" sz="1800" dirty="0"/>
              <a:t> </a:t>
            </a:r>
            <a:r>
              <a:rPr lang="ko-KR" altLang="en-US" sz="1800" dirty="0"/>
              <a:t>메소드에서 기존 </a:t>
            </a:r>
            <a:r>
              <a:rPr lang="en-US" altLang="ko-KR" sz="1800" dirty="0" err="1"/>
              <a:t>rpi</a:t>
            </a:r>
            <a:r>
              <a:rPr lang="ko-KR" altLang="en-US" sz="1800" dirty="0"/>
              <a:t>와 업데이트된 </a:t>
            </a:r>
            <a:r>
              <a:rPr lang="en-US" altLang="ko-KR" sz="1800" dirty="0" err="1"/>
              <a:t>rpi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비교하여 업데이트 하도록 수정</a:t>
            </a: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/>
              <a:t>Direct Recovery Plan Operator</a:t>
            </a:r>
            <a:endParaRPr lang="en-US" altLang="ko-KR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상세 설계 진행중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742422"/>
            <a:ext cx="11035146" cy="45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ore-KR" dirty="0"/>
          </a:p>
          <a:p>
            <a:r>
              <a:rPr lang="en-US" altLang="ko-KR" sz="2400" dirty="0" err="1"/>
              <a:t>DRaaS</a:t>
            </a:r>
            <a:r>
              <a:rPr lang="en-US" altLang="ko-KR" sz="2400" dirty="0"/>
              <a:t> Operator</a:t>
            </a:r>
          </a:p>
          <a:p>
            <a:pPr lvl="1"/>
            <a:r>
              <a:rPr lang="ko-KR" altLang="en-US" sz="2000" dirty="0"/>
              <a:t>환경 설정 후 코드 리뷰 </a:t>
            </a:r>
            <a:r>
              <a:rPr lang="en-US" altLang="ko-KR" sz="2000" dirty="0"/>
              <a:t>(2/28</a:t>
            </a:r>
            <a:r>
              <a:rPr lang="ko-KR" altLang="en-US" sz="2000" dirty="0"/>
              <a:t> 화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Direct Recovery Plan Operator</a:t>
            </a:r>
          </a:p>
          <a:p>
            <a:pPr lvl="1"/>
            <a:r>
              <a:rPr lang="ko-KR" altLang="en-US" sz="2000" dirty="0"/>
              <a:t>상세 설계</a:t>
            </a:r>
            <a:r>
              <a:rPr lang="en-US" altLang="ko-KR" sz="2000" dirty="0"/>
              <a:t> </a:t>
            </a:r>
            <a:r>
              <a:rPr lang="ko-KR" altLang="en-US" sz="2000" dirty="0"/>
              <a:t>리뷰 </a:t>
            </a:r>
            <a:r>
              <a:rPr lang="en-US" altLang="ko-KR" sz="2000" dirty="0"/>
              <a:t>(2/28 </a:t>
            </a:r>
            <a:r>
              <a:rPr lang="ko-KR" altLang="en-US" sz="2000" dirty="0"/>
              <a:t>화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16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11959</TotalTime>
  <Words>82</Words>
  <Application>Microsoft Macintosh PowerPoint</Application>
  <PresentationFormat>와이드스크린</PresentationFormat>
  <Paragraphs>27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122</cp:revision>
  <dcterms:created xsi:type="dcterms:W3CDTF">2022-05-22T16:47:19Z</dcterms:created>
  <dcterms:modified xsi:type="dcterms:W3CDTF">2023-02-23T07:30:42Z</dcterms:modified>
</cp:coreProperties>
</file>