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5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27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256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2023. 3. 2.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2023. 3. 2.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C7040DB-22E5-899A-C1C9-A868F74E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92" y="1982605"/>
            <a:ext cx="10007816" cy="36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21"/>
            <a:ext cx="10515600" cy="4813579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err="1"/>
              <a:t>DRaaS</a:t>
            </a:r>
            <a:r>
              <a:rPr lang="en-US" altLang="ko-KR" sz="22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환경 </a:t>
            </a:r>
            <a:r>
              <a:rPr lang="ko-KR" altLang="en-US" sz="1800" dirty="0" err="1"/>
              <a:t>설정중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import </a:t>
            </a:r>
            <a:r>
              <a:rPr lang="ko-KR" altLang="en-US" sz="1800" dirty="0"/>
              <a:t>오류 </a:t>
            </a:r>
            <a:r>
              <a:rPr lang="ko-KR" altLang="en-US" sz="1800" dirty="0" err="1"/>
              <a:t>해결중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Direct Recovery Plan Operator</a:t>
            </a:r>
            <a:endParaRPr lang="en-US" altLang="ko-KR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상세 설계 진행중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42422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en-US" altLang="ko-KR" sz="2400" dirty="0" err="1"/>
              <a:t>DRaaS</a:t>
            </a:r>
            <a:r>
              <a:rPr lang="en-US" altLang="ko-KR" sz="2400" dirty="0"/>
              <a:t> Operator</a:t>
            </a:r>
          </a:p>
          <a:p>
            <a:pPr lvl="1"/>
            <a:r>
              <a:rPr lang="ko-KR" altLang="en-US" sz="2000" dirty="0"/>
              <a:t>환경 설정 후 코드 리뷰 </a:t>
            </a:r>
            <a:r>
              <a:rPr lang="en-US" altLang="ko-KR" sz="2000" dirty="0"/>
              <a:t>(3/3</a:t>
            </a:r>
            <a:r>
              <a:rPr lang="ko-KR" altLang="en-US" sz="2000" dirty="0"/>
              <a:t> 금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Direct Recovery Plan Operator</a:t>
            </a:r>
          </a:p>
          <a:p>
            <a:pPr lvl="1"/>
            <a:r>
              <a:rPr lang="ko-KR" altLang="en-US" sz="2000" dirty="0"/>
              <a:t>상세 설계</a:t>
            </a:r>
            <a:r>
              <a:rPr lang="en-US" altLang="ko-KR" sz="2000" dirty="0"/>
              <a:t> </a:t>
            </a:r>
            <a:r>
              <a:rPr lang="ko-KR" altLang="en-US" sz="2000" dirty="0"/>
              <a:t>리뷰 </a:t>
            </a:r>
            <a:r>
              <a:rPr lang="en-US" altLang="ko-KR" sz="2000" dirty="0"/>
              <a:t>(3/3 </a:t>
            </a:r>
            <a:r>
              <a:rPr lang="ko-KR" altLang="en-US" sz="2000" dirty="0"/>
              <a:t>금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11967</TotalTime>
  <Words>64</Words>
  <Application>Microsoft Macintosh PowerPoint</Application>
  <PresentationFormat>와이드스크린</PresentationFormat>
  <Paragraphs>25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123</cp:revision>
  <dcterms:created xsi:type="dcterms:W3CDTF">2022-05-22T16:47:19Z</dcterms:created>
  <dcterms:modified xsi:type="dcterms:W3CDTF">2023-03-02T07:50:52Z</dcterms:modified>
</cp:coreProperties>
</file>