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67" r:id="rId4"/>
    <p:sldId id="369" r:id="rId5"/>
    <p:sldId id="370" r:id="rId6"/>
    <p:sldId id="368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204"/>
  </p:normalViewPr>
  <p:slideViewPr>
    <p:cSldViewPr snapToGrid="0" snapToObjects="1" showGuides="1">
      <p:cViewPr varScale="1">
        <p:scale>
          <a:sx n="109" d="100"/>
          <a:sy n="109" d="100"/>
        </p:scale>
        <p:origin x="216" y="31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2023. 7. 19.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2023. 7. 19.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2023. 7. 19.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2023. 7. 19.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2023. 7. 19.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2023. 7. 19.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2023. 7. 19.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D267DB5-160D-BAFD-D584-669D9EF9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14" y="1325563"/>
            <a:ext cx="9101715" cy="48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목록 조회 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목록 조회 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조회 테스트 구현 진행중</a:t>
            </a:r>
            <a:endParaRPr lang="en-US" altLang="ko-KR" sz="18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ore-KR" altLang="en-US" dirty="0"/>
          </a:p>
        </p:txBody>
      </p:sp>
      <p:pic>
        <p:nvPicPr>
          <p:cNvPr id="7" name="내용 개체 틀 6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56A38AD1-1C7B-69A2-73F2-D90E3AE75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17" y="1336431"/>
            <a:ext cx="11329365" cy="4861780"/>
          </a:xfrm>
        </p:spPr>
      </p:pic>
    </p:spTree>
    <p:extLst>
      <p:ext uri="{BB962C8B-B14F-4D97-AF65-F5344CB8AC3E}">
        <p14:creationId xmlns:p14="http://schemas.microsoft.com/office/powerpoint/2010/main" val="147733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코드 리뷰 요청 </a:t>
            </a:r>
            <a:r>
              <a:rPr lang="en-US" altLang="ko-KR" sz="1800" dirty="0"/>
              <a:t>(7/19)</a:t>
            </a:r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14082</TotalTime>
  <Words>48</Words>
  <Application>Microsoft Macintosh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158</cp:revision>
  <dcterms:created xsi:type="dcterms:W3CDTF">2022-05-22T16:47:19Z</dcterms:created>
  <dcterms:modified xsi:type="dcterms:W3CDTF">2023-07-19T06:51:44Z</dcterms:modified>
</cp:coreProperties>
</file>