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38"/>
    <p:restoredTop sz="89751"/>
  </p:normalViewPr>
  <p:slideViewPr>
    <p:cSldViewPr snapToGrid="0" snapToObjects="1" showGuides="1">
      <p:cViewPr varScale="1">
        <p:scale>
          <a:sx n="81" d="100"/>
          <a:sy n="81" d="100"/>
        </p:scale>
        <p:origin x="216" y="7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2023. 4. 5.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329EB3B-D0B4-EFFD-9F66-C5750CAD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73" y="1888424"/>
            <a:ext cx="10020053" cy="38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530"/>
            <a:ext cx="10515600" cy="38576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Merge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Merge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reconciler </a:t>
            </a:r>
            <a:r>
              <a:rPr lang="ko-KR" altLang="en-US" sz="1600" dirty="0"/>
              <a:t>구현 피드백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Worker State Handling </a:t>
            </a:r>
            <a:r>
              <a:rPr lang="ko-KR" altLang="en-US" sz="1600" dirty="0"/>
              <a:t>상세 설계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최신 데이터로 볼륨 생성 </a:t>
            </a:r>
            <a:r>
              <a:rPr lang="en-US" altLang="ko-KR" sz="1600" dirty="0"/>
              <a:t>task </a:t>
            </a:r>
            <a:r>
              <a:rPr lang="ko-KR" altLang="en-US" sz="1600" dirty="0"/>
              <a:t>상세 설계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8B03ABD-7A8F-6B4A-6EA9-137F8895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11" y="1325563"/>
            <a:ext cx="9804578" cy="51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2118011"/>
            <a:ext cx="11035146" cy="4550802"/>
          </a:xfrm>
        </p:spPr>
        <p:txBody>
          <a:bodyPr>
            <a:normAutofit/>
          </a:bodyPr>
          <a:lstStyle/>
          <a:p>
            <a:r>
              <a:rPr lang="en-US" altLang="ko-KR" dirty="0"/>
              <a:t>Recovery Job Task Operator</a:t>
            </a:r>
          </a:p>
          <a:p>
            <a:pPr lvl="1"/>
            <a:r>
              <a:rPr lang="en-US" altLang="ko-KR" dirty="0"/>
              <a:t>Reconcile</a:t>
            </a:r>
          </a:p>
          <a:p>
            <a:pPr lvl="2"/>
            <a:r>
              <a:rPr lang="ko-KR" altLang="en-US" sz="1800" dirty="0" err="1"/>
              <a:t>파드</a:t>
            </a:r>
            <a:r>
              <a:rPr lang="ko-KR" altLang="en-US" sz="1800" dirty="0"/>
              <a:t> 개수에 따른 에러 처리 추가</a:t>
            </a:r>
            <a:endParaRPr lang="en-US" altLang="ko-KR" sz="1800" dirty="0"/>
          </a:p>
          <a:p>
            <a:pPr lvl="1"/>
            <a:r>
              <a:rPr lang="en-US" altLang="ko-KR" dirty="0"/>
              <a:t>Task Handler</a:t>
            </a:r>
          </a:p>
          <a:p>
            <a:pPr lvl="2"/>
            <a:r>
              <a:rPr lang="en-US" altLang="ko-KR" sz="1800" dirty="0"/>
              <a:t>Running State </a:t>
            </a:r>
            <a:r>
              <a:rPr lang="ko-KR" altLang="en-US" sz="1800" dirty="0"/>
              <a:t>선행 </a:t>
            </a:r>
            <a:r>
              <a:rPr lang="en-US" altLang="ko-KR" sz="1800" dirty="0"/>
              <a:t>Task</a:t>
            </a:r>
            <a:r>
              <a:rPr lang="ko-KR" altLang="en-US" sz="1800" dirty="0"/>
              <a:t> 처리</a:t>
            </a:r>
            <a:endParaRPr lang="en-US" altLang="ko-KR" sz="1800" dirty="0"/>
          </a:p>
          <a:p>
            <a:pPr lvl="2"/>
            <a:r>
              <a:rPr lang="en-US" altLang="ko-KR" sz="1800" dirty="0"/>
              <a:t>Rollback Task </a:t>
            </a:r>
            <a:r>
              <a:rPr lang="ko-KR" altLang="en-US" sz="1800" dirty="0"/>
              <a:t>수정</a:t>
            </a:r>
            <a:endParaRPr lang="en-US" altLang="ko-KR" sz="18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12556</TotalTime>
  <Words>80</Words>
  <Application>Microsoft Macintosh PowerPoint</Application>
  <PresentationFormat>와이드스크린</PresentationFormat>
  <Paragraphs>30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130</cp:revision>
  <dcterms:created xsi:type="dcterms:W3CDTF">2022-05-22T16:47:19Z</dcterms:created>
  <dcterms:modified xsi:type="dcterms:W3CDTF">2023-04-05T06:57:39Z</dcterms:modified>
</cp:coreProperties>
</file>