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67" r:id="rId4"/>
    <p:sldId id="369" r:id="rId5"/>
    <p:sldId id="36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9"/>
    <p:restoredTop sz="90012"/>
  </p:normalViewPr>
  <p:slideViewPr>
    <p:cSldViewPr snapToGrid="0" snapToObjects="1" showGuides="1">
      <p:cViewPr varScale="1">
        <p:scale>
          <a:sx n="60" d="100"/>
          <a:sy n="60" d="100"/>
        </p:scale>
        <p:origin x="346" y="43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06/27/2023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06/27/2023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06/27/2023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06/27/2023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2023-06-27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220/cdm/cdm-center-openshift/services/cluster-manager/-/blob/master/proto/cluster-manager.pb.micro.go" TargetMode="External"/><Relationship Id="rId2" Type="http://schemas.openxmlformats.org/officeDocument/2006/relationships/hyperlink" Target="http://10.1.1.220/cdm/cdm-center-openshift/services/cluster-manager/-/blob/master/handler/handler.go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37CC5-4634-AC04-6424-BA2C89F7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1" y="1325563"/>
            <a:ext cx="10080322" cy="45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Plan Operator 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API </a:t>
            </a:r>
            <a:r>
              <a:rPr lang="ko-KR" altLang="en-US" dirty="0"/>
              <a:t>개발 파악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>
                <a:hlinkClick r:id="rId2"/>
              </a:rPr>
              <a:t>handler/</a:t>
            </a:r>
            <a:r>
              <a:rPr lang="en-US" altLang="ko-KR" sz="1400" dirty="0" err="1">
                <a:hlinkClick r:id="rId2"/>
              </a:rPr>
              <a:t>handler.go</a:t>
            </a:r>
            <a:r>
              <a:rPr lang="en-US" altLang="ko-KR" sz="1400" dirty="0">
                <a:hlinkClick r:id="rId2"/>
              </a:rPr>
              <a:t> · master · </a:t>
            </a:r>
            <a:r>
              <a:rPr lang="en-US" altLang="ko-KR" sz="1400" dirty="0" err="1">
                <a:hlinkClick r:id="rId2"/>
              </a:rPr>
              <a:t>cdm</a:t>
            </a:r>
            <a:r>
              <a:rPr lang="en-US" altLang="ko-KR" sz="1400" dirty="0">
                <a:hlinkClick r:id="rId2"/>
              </a:rPr>
              <a:t> / </a:t>
            </a:r>
            <a:r>
              <a:rPr lang="en-US" altLang="ko-KR" sz="1400" dirty="0" err="1">
                <a:hlinkClick r:id="rId2"/>
              </a:rPr>
              <a:t>cdm</a:t>
            </a:r>
            <a:r>
              <a:rPr lang="en-US" altLang="ko-KR" sz="1400" dirty="0">
                <a:hlinkClick r:id="rId2"/>
              </a:rPr>
              <a:t>-center-</a:t>
            </a:r>
            <a:r>
              <a:rPr lang="en-US" altLang="ko-KR" sz="1400" dirty="0" err="1">
                <a:hlinkClick r:id="rId2"/>
              </a:rPr>
              <a:t>openshift</a:t>
            </a:r>
            <a:r>
              <a:rPr lang="en-US" altLang="ko-KR" sz="1400" dirty="0">
                <a:hlinkClick r:id="rId2"/>
              </a:rPr>
              <a:t> / services / cluster-manager · GitLab</a:t>
            </a:r>
            <a:endParaRPr lang="en-US" altLang="ko-KR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>
                <a:hlinkClick r:id="rId3"/>
              </a:rPr>
              <a:t>proto/cluster-</a:t>
            </a:r>
            <a:r>
              <a:rPr lang="en-US" altLang="ko-KR" sz="1400" dirty="0" err="1">
                <a:hlinkClick r:id="rId3"/>
              </a:rPr>
              <a:t>manager.pb.micro.go</a:t>
            </a:r>
            <a:r>
              <a:rPr lang="en-US" altLang="ko-KR" sz="1400" dirty="0">
                <a:hlinkClick r:id="rId3"/>
              </a:rPr>
              <a:t> · master · </a:t>
            </a:r>
            <a:r>
              <a:rPr lang="en-US" altLang="ko-KR" sz="1400" dirty="0" err="1">
                <a:hlinkClick r:id="rId3"/>
              </a:rPr>
              <a:t>cdm</a:t>
            </a:r>
            <a:r>
              <a:rPr lang="en-US" altLang="ko-KR" sz="1400" dirty="0">
                <a:hlinkClick r:id="rId3"/>
              </a:rPr>
              <a:t> / </a:t>
            </a:r>
            <a:r>
              <a:rPr lang="en-US" altLang="ko-KR" sz="1400" dirty="0" err="1">
                <a:hlinkClick r:id="rId3"/>
              </a:rPr>
              <a:t>cdm</a:t>
            </a:r>
            <a:r>
              <a:rPr lang="en-US" altLang="ko-KR" sz="1400" dirty="0">
                <a:hlinkClick r:id="rId3"/>
              </a:rPr>
              <a:t>-center-</a:t>
            </a:r>
            <a:r>
              <a:rPr lang="en-US" altLang="ko-KR" sz="1400" dirty="0" err="1">
                <a:hlinkClick r:id="rId3"/>
              </a:rPr>
              <a:t>openshift</a:t>
            </a:r>
            <a:r>
              <a:rPr lang="en-US" altLang="ko-KR" sz="1400" dirty="0">
                <a:hlinkClick r:id="rId3"/>
              </a:rPr>
              <a:t> / services / cluster-manager · GitLab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관련 함수 개발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관련 함수 개발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13636</TotalTime>
  <Words>98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153</cp:revision>
  <dcterms:created xsi:type="dcterms:W3CDTF">2022-05-22T16:47:19Z</dcterms:created>
  <dcterms:modified xsi:type="dcterms:W3CDTF">2023-06-27T14:49:39Z</dcterms:modified>
</cp:coreProperties>
</file>