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9855"/>
  </p:normalViewPr>
  <p:slideViewPr>
    <p:cSldViewPr snapToGrid="0" snapToObjects="1" showGuides="1">
      <p:cViewPr varScale="1">
        <p:scale>
          <a:sx n="93" d="100"/>
          <a:sy n="93" d="100"/>
        </p:scale>
        <p:origin x="216" y="256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2023. 3. 8.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2023. 3. 8.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7B4C26C-698D-00DB-4295-2FDBD6B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89" y="1558871"/>
            <a:ext cx="9372022" cy="44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DRaaS</a:t>
            </a:r>
            <a:r>
              <a:rPr lang="en-US" altLang="ko-KR" sz="22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환경 설정 완료 후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buildReplicationInfoSpec</a:t>
            </a:r>
            <a:r>
              <a:rPr lang="en-US" altLang="ko-KR" sz="1800" dirty="0"/>
              <a:t> </a:t>
            </a:r>
            <a:r>
              <a:rPr lang="ko-KR" altLang="en-US" sz="1800" dirty="0"/>
              <a:t>메소드를 함수로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updateReplicationInfo</a:t>
            </a:r>
            <a:r>
              <a:rPr lang="en-US" altLang="ko-KR" sz="1800" dirty="0"/>
              <a:t> </a:t>
            </a:r>
            <a:r>
              <a:rPr lang="ko-KR" altLang="en-US" sz="1800" dirty="0"/>
              <a:t>변경 사항 유무 처리 추가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CRD import </a:t>
            </a:r>
            <a:r>
              <a:rPr lang="ko-KR" altLang="en-US" sz="1800" dirty="0"/>
              <a:t>이후 발생한 오류 수정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Direct Recovery Plan Operator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상세 설계 완료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Reconcile </a:t>
            </a:r>
            <a:r>
              <a:rPr lang="ko-KR" altLang="en-US" sz="1800" dirty="0"/>
              <a:t>함수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ReplicationInfo</a:t>
            </a:r>
            <a:r>
              <a:rPr lang="en-US" altLang="ko-KR" sz="1800" dirty="0"/>
              <a:t> </a:t>
            </a:r>
            <a:r>
              <a:rPr lang="ko-KR" altLang="en-US" sz="1800" dirty="0"/>
              <a:t>생성</a:t>
            </a:r>
            <a:r>
              <a:rPr lang="en-US" altLang="ko-KR" sz="1800" dirty="0"/>
              <a:t>,</a:t>
            </a:r>
            <a:r>
              <a:rPr lang="ko-KR" altLang="en-US" sz="1800" dirty="0"/>
              <a:t> 업데이트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buildRecoveryInfo</a:t>
            </a:r>
            <a:r>
              <a:rPr lang="en-US" altLang="ko-KR" sz="1800" dirty="0"/>
              <a:t> </a:t>
            </a:r>
            <a:r>
              <a:rPr lang="ko-KR" altLang="en-US" sz="1800" dirty="0"/>
              <a:t>에 들어갈 </a:t>
            </a:r>
            <a:r>
              <a:rPr lang="en-US" altLang="ko-KR" sz="1800" dirty="0"/>
              <a:t>Spec </a:t>
            </a:r>
            <a:r>
              <a:rPr lang="ko-KR" altLang="en-US" sz="1800" dirty="0"/>
              <a:t>정리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3E3355DB-24BD-2CA8-1567-9D02FC634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32" y="1325563"/>
            <a:ext cx="10475736" cy="4848718"/>
          </a:xfr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ko-KR" altLang="en-US" sz="2000" dirty="0"/>
              <a:t>코드 리뷰 </a:t>
            </a:r>
            <a:r>
              <a:rPr lang="en-US" altLang="ko-KR" sz="2000" dirty="0"/>
              <a:t>(3/9)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ko-KR" altLang="en-US" sz="2000" dirty="0"/>
              <a:t>상세 설계</a:t>
            </a:r>
            <a:r>
              <a:rPr lang="en-US" altLang="ko-KR" sz="2000" dirty="0"/>
              <a:t> </a:t>
            </a:r>
            <a:r>
              <a:rPr lang="ko-KR" altLang="en-US" sz="2000" dirty="0"/>
              <a:t>리뷰 </a:t>
            </a:r>
            <a:r>
              <a:rPr lang="en-US" altLang="ko-KR" sz="2000" dirty="0"/>
              <a:t>(3/9)</a:t>
            </a:r>
          </a:p>
          <a:p>
            <a:pPr lvl="1"/>
            <a:r>
              <a:rPr lang="ko-KR" altLang="en-US" sz="2000" dirty="0"/>
              <a:t>리뷰 중 질문 사항 반영하여 구현</a:t>
            </a:r>
            <a:endParaRPr lang="en-US" altLang="ko-KR" sz="2000" dirty="0"/>
          </a:p>
          <a:p>
            <a:pPr lvl="2"/>
            <a:r>
              <a:rPr lang="ko-KR" altLang="en-US" sz="1600" dirty="0"/>
              <a:t>정리한 </a:t>
            </a:r>
            <a:r>
              <a:rPr lang="en-US" altLang="ko-KR" sz="1600" dirty="0"/>
              <a:t>Spec</a:t>
            </a:r>
            <a:r>
              <a:rPr lang="ko-KR" altLang="en-US" sz="1600"/>
              <a:t>들이 맞는지 확인</a:t>
            </a:r>
            <a:endParaRPr lang="en-US" altLang="ko-KR" sz="1600"/>
          </a:p>
          <a:p>
            <a:pPr lvl="2"/>
            <a:r>
              <a:rPr lang="en-US" altLang="ko-KR" sz="1600" dirty="0"/>
              <a:t>Direct Recovery Plan</a:t>
            </a:r>
            <a:r>
              <a:rPr lang="ko-KR" altLang="en-US" sz="1600" dirty="0"/>
              <a:t>의 </a:t>
            </a:r>
            <a:r>
              <a:rPr lang="en-US" altLang="ko-KR" sz="1600" dirty="0"/>
              <a:t>Spec</a:t>
            </a:r>
            <a:r>
              <a:rPr lang="ko-KR" altLang="en-US" sz="1600" dirty="0"/>
              <a:t>이 </a:t>
            </a:r>
            <a:r>
              <a:rPr lang="en-US" altLang="ko-KR" sz="1600" dirty="0"/>
              <a:t>wrapper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통해 다른 위치에 있는데 기존 구현과 다르게 구현 필요</a:t>
            </a:r>
            <a:r>
              <a:rPr lang="en-US" altLang="ko-KR" sz="1600" dirty="0"/>
              <a:t>?</a:t>
            </a:r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11982</TotalTime>
  <Words>119</Words>
  <Application>Microsoft Macintosh PowerPoint</Application>
  <PresentationFormat>와이드스크린</PresentationFormat>
  <Paragraphs>34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124</cp:revision>
  <dcterms:created xsi:type="dcterms:W3CDTF">2022-05-22T16:47:19Z</dcterms:created>
  <dcterms:modified xsi:type="dcterms:W3CDTF">2023-03-08T07:00:21Z</dcterms:modified>
</cp:coreProperties>
</file>