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9"/>
    <p:restoredTop sz="89855"/>
  </p:normalViewPr>
  <p:slideViewPr>
    <p:cSldViewPr snapToGrid="0" snapToObjects="1" showGuides="1">
      <p:cViewPr varScale="1">
        <p:scale>
          <a:sx n="77" d="100"/>
          <a:sy n="77" d="100"/>
        </p:scale>
        <p:origin x="259" y="43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02/09/2023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02/09/2023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02/09/2023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02/09/2023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2023-02-09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20E8F-F0DC-839B-9887-1ACC8716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7" y="1690688"/>
            <a:ext cx="10675026" cy="39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코드 리뷰 피드백 재수정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insertReplicationInfoSpec</a:t>
            </a:r>
            <a:r>
              <a:rPr lang="en-US" altLang="ko-KR" sz="2200" dirty="0"/>
              <a:t> </a:t>
            </a:r>
            <a:r>
              <a:rPr lang="ko-KR" altLang="en-US" sz="2200" dirty="0"/>
              <a:t>구현</a:t>
            </a: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코드 리뷰 진행 </a:t>
            </a:r>
            <a:r>
              <a:rPr lang="en-US" altLang="ko-KR" sz="2200" dirty="0"/>
              <a:t>(2/9)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ko-KR" altLang="en-US" sz="2200" dirty="0"/>
              <a:t>리뷰 피드백 수정 후 리뷰 진행 </a:t>
            </a:r>
            <a:r>
              <a:rPr lang="en-US" altLang="ko-KR" sz="2200" dirty="0"/>
              <a:t>(2/14 </a:t>
            </a:r>
            <a:r>
              <a:rPr lang="ko-KR" altLang="en-US" sz="2200" dirty="0"/>
              <a:t>예정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/>
              <a:t>Event Handler </a:t>
            </a:r>
            <a:r>
              <a:rPr lang="ko-KR" altLang="en-US" sz="2200" dirty="0"/>
              <a:t>구현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Direct Recovery Plan Operator </a:t>
            </a:r>
            <a:r>
              <a:rPr lang="ko-KR" altLang="en-US" sz="2200" dirty="0"/>
              <a:t>상세 설계 진행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Recovery Job Task Operator </a:t>
            </a:r>
            <a:r>
              <a:rPr lang="ko-KR" altLang="en-US" sz="2200" dirty="0"/>
              <a:t>상세 설계 진행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11946</TotalTime>
  <Words>66</Words>
  <Application>Microsoft Office PowerPoint</Application>
  <PresentationFormat>와이드스크린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 지범</cp:lastModifiedBy>
  <cp:revision>120</cp:revision>
  <dcterms:created xsi:type="dcterms:W3CDTF">2022-05-22T16:47:19Z</dcterms:created>
  <dcterms:modified xsi:type="dcterms:W3CDTF">2023-02-09T12:43:22Z</dcterms:modified>
</cp:coreProperties>
</file>