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173"/>
  </p:normalViewPr>
  <p:slideViewPr>
    <p:cSldViewPr snapToGrid="0" snapToObjects="1" showGuides="1">
      <p:cViewPr varScale="1">
        <p:scale>
          <a:sx n="96" d="100"/>
          <a:sy n="96" d="100"/>
        </p:scale>
        <p:origin x="200" y="424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32392E3-5460-7B04-2AB0-904FB836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4" y="1325563"/>
            <a:ext cx="9528311" cy="49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테스트 환경 구축  완료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테스트 진행중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7" name="내용 개체 틀 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3A15E599-E6E0-A69D-3C89-F71160986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859" y="1311965"/>
            <a:ext cx="10426281" cy="4730680"/>
          </a:xfrm>
        </p:spPr>
      </p:pic>
    </p:spTree>
    <p:extLst>
      <p:ext uri="{BB962C8B-B14F-4D97-AF65-F5344CB8AC3E}">
        <p14:creationId xmlns:p14="http://schemas.microsoft.com/office/powerpoint/2010/main" val="14773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피드백 수정 및 리뷰 진행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ID, URL </a:t>
            </a:r>
            <a:r>
              <a:rPr lang="ko-KR" altLang="en-US" sz="1800" dirty="0"/>
              <a:t>테스트 진행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15335</TotalTime>
  <Words>46</Words>
  <Application>Microsoft Macintosh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163</cp:revision>
  <dcterms:created xsi:type="dcterms:W3CDTF">2022-05-22T16:47:19Z</dcterms:created>
  <dcterms:modified xsi:type="dcterms:W3CDTF">2023-08-09T07:48:52Z</dcterms:modified>
</cp:coreProperties>
</file>