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5" r:id="rId4"/>
    <p:sldId id="310" r:id="rId5"/>
    <p:sldId id="318" r:id="rId6"/>
    <p:sldId id="326" r:id="rId7"/>
    <p:sldId id="327" r:id="rId8"/>
    <p:sldId id="333" r:id="rId9"/>
    <p:sldId id="328" r:id="rId10"/>
    <p:sldId id="329" r:id="rId11"/>
    <p:sldId id="330" r:id="rId12"/>
    <p:sldId id="331" r:id="rId13"/>
    <p:sldId id="332" r:id="rId14"/>
    <p:sldId id="309" r:id="rId15"/>
    <p:sldId id="324" r:id="rId16"/>
    <p:sldId id="263" r:id="rId17"/>
    <p:sldId id="261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168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2022. 10. 6.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954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65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772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8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9845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72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32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081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79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46E60-E168-754A-A69D-90F048B6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7341"/>
            <a:ext cx="9144000" cy="1061942"/>
          </a:xfrm>
        </p:spPr>
        <p:txBody>
          <a:bodyPr anchor="b"/>
          <a:lstStyle>
            <a:lvl1pPr algn="ctr">
              <a:defRPr sz="60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1D1ED-6491-5B4E-AABC-FBC2B57C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09064"/>
            <a:ext cx="9144000" cy="1655762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 sz="2400" b="1" i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288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>
            <a:extLst>
              <a:ext uri="{FF2B5EF4-FFF2-40B4-BE49-F238E27FC236}">
                <a16:creationId xmlns:a16="http://schemas.microsoft.com/office/drawing/2014/main" id="{C9A47C5D-71AA-5B42-BD8A-34B35F2EEAC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E87F548-93F5-7B42-A9AC-1195531041D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3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AE37E-7A0A-D34A-9F8F-BF27C8C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5F19-AD4F-CA46-9643-43057A8B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00832-DFDF-DC45-BC76-B1B4135E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2F86-E3DD-CD47-9234-B6468F5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1672F-E1D9-354D-9761-64D96461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C09B6-5930-E046-AA32-83111B7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C58E9064-DFEF-FA4E-89E3-DB7FA369B04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B0232F2-C08A-264B-BEE9-7116BA0FFEB3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5790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F258-9C13-0742-A703-42DD7858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2B1FF-89C1-F54F-9DD1-F71B60B46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8CCD3-7AB8-3F40-B5BC-F1760468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5431F-782E-6646-92B1-4F7B8118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AE7BE-2C75-4A40-A70E-E880E726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760518-1994-534E-8C47-A93AF82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09DC24DF-AE5C-AA4F-8E9F-5F6FBC5B34A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F908727-F9A2-4A4A-8538-79B59074C8B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036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6B14-2617-0C47-BC42-89D81E63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B34BD-D069-9549-8DF6-2653D196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AAB97-29EE-E549-A766-ADDD3D4C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CD7EF-AC9E-0A4E-AC76-1B565694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7B828-455D-AA44-9690-B20933FA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25824F0D-2FC4-1B4E-8B97-39BD892BBB0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A3664AB-AB53-9947-865F-A0D382A13BC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35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FD2591-2039-A74D-A9B5-12C816A3D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E9E09-1DD0-CB41-9AD3-3F368E3D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F710E-B4C7-E642-8DBD-34C00DB2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EE4E2-2FC4-9E41-9D13-91A3E300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9A5F4-130E-8042-8738-E5EC484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05B2226-86FD-784D-9F7F-99160903D0EF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78388A2-2D32-9F48-923E-B664750C858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9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230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46BE-E20C-3443-BDB5-D3223809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508BB-44ED-FA45-8CB7-6AE78CABB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B5F2B-DB54-DC4F-AF96-4ECAFC7E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BC68C-2DEB-964A-B19F-986D7EE0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65FE-CD07-B543-95C1-12E9439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9B210856-9A79-B740-ADEA-3E9DDBFECA0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84A2192-8704-DA4A-B45D-41103C61663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87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D7055-CE50-B34F-8126-DC514DD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82FD5-9D89-5340-A1A3-C5A53F95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197BBC-5692-EB45-88FA-8E87C5E0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005053-2DF0-5D40-9B77-BEB71EBD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A9D7F-6AFD-AA48-A2E7-4407D293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4538AD-157D-7D47-AB30-D6B85F0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C7E9FB-8084-E244-8970-3A47D2C4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CA683-BB9E-FE45-800F-CD35220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C416D265-1FAF-EC4E-896A-E50E5E0A892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B05BDCD7-5FC7-7747-8DE7-B81E77E0803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7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45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68298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E274B-6C84-6542-AF6C-65A7AA64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152AE-611B-1349-AEFB-B9CEC29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6BBA9-B704-BD44-9AF6-9EDC7F1E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2022. 10. 6.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47693-3757-EA4D-B950-090E81A5C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00FF9-691E-3043-9158-4894EB3A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4A1CF1-8DB1-0D49-8D7E-6BD575162848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968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2" r:id="rId4"/>
    <p:sldLayoutId id="2147483651" r:id="rId5"/>
    <p:sldLayoutId id="2147483652" r:id="rId6"/>
    <p:sldLayoutId id="2147483653" r:id="rId7"/>
    <p:sldLayoutId id="2147483660" r:id="rId8"/>
    <p:sldLayoutId id="214748366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2048"/>
          </a:solidFill>
          <a:latin typeface="NanumSquare ExtraBold" panose="020B0600000101010101" pitchFamily="34" charset="-127"/>
          <a:ea typeface="NanumSquare ExtraBold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72681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CRD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~/ .</a:t>
            </a:r>
            <a:r>
              <a:rPr lang="en-US" altLang="ko-KR" dirty="0" err="1"/>
              <a:t>kube</a:t>
            </a:r>
            <a:r>
              <a:rPr lang="en-US" altLang="ko-KR" dirty="0"/>
              <a:t>/ config</a:t>
            </a:r>
            <a:r>
              <a:rPr lang="ko-KR" altLang="en-US" dirty="0"/>
              <a:t>에 지정된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클러스터에 </a:t>
            </a:r>
            <a:r>
              <a:rPr lang="en-US" altLang="ko-KR" dirty="0"/>
              <a:t>CRD</a:t>
            </a:r>
            <a:r>
              <a:rPr lang="ko-KR" altLang="en-US" dirty="0" err="1"/>
              <a:t>를</a:t>
            </a:r>
            <a:r>
              <a:rPr lang="ko-KR" altLang="en-US" dirty="0"/>
              <a:t> 설치한다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Kustomize</a:t>
            </a:r>
            <a:r>
              <a:rPr lang="ko-KR" altLang="en-US" dirty="0"/>
              <a:t>는 </a:t>
            </a:r>
            <a:r>
              <a:rPr lang="ko-KR" altLang="en-US" dirty="0" err="1"/>
              <a:t>쿠버네티스</a:t>
            </a:r>
            <a:r>
              <a:rPr lang="ko-KR" altLang="en-US" dirty="0"/>
              <a:t> 오브젝트를 사용자가 원하는 대로 변경하는 독립형 도구이다</a:t>
            </a:r>
            <a:r>
              <a:rPr lang="en-US" altLang="ko-KR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413CA9-BB7E-F2BE-9C36-43E8A843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56" y="5196915"/>
            <a:ext cx="9130487" cy="696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02CAC-1B34-3D47-E679-E4D717BFCEDB}"/>
              </a:ext>
            </a:extLst>
          </p:cNvPr>
          <p:cNvSpPr txBox="1"/>
          <p:nvPr/>
        </p:nvSpPr>
        <p:spPr>
          <a:xfrm>
            <a:off x="838200" y="5349671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Makefile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03DE12-F7A8-6794-9E5A-417B2E939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31988"/>
            <a:ext cx="10775580" cy="8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7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094806"/>
          </a:xfrm>
        </p:spPr>
        <p:txBody>
          <a:bodyPr/>
          <a:lstStyle/>
          <a:p>
            <a:r>
              <a:rPr lang="ko-KR" altLang="en-US" dirty="0"/>
              <a:t>클러스터에 프로젝트를 배포</a:t>
            </a:r>
            <a:endParaRPr lang="en-US" altLang="ko-KR" dirty="0"/>
          </a:p>
          <a:p>
            <a:pPr lvl="1"/>
            <a:r>
              <a:rPr lang="en-US" altLang="ko-KR" dirty="0"/>
              <a:t>~/ .</a:t>
            </a:r>
            <a:r>
              <a:rPr lang="en-US" altLang="ko-KR" dirty="0" err="1"/>
              <a:t>kube</a:t>
            </a:r>
            <a:r>
              <a:rPr lang="en-US" altLang="ko-KR" dirty="0"/>
              <a:t>/ config</a:t>
            </a:r>
            <a:r>
              <a:rPr lang="ko-KR" altLang="en-US" dirty="0"/>
              <a:t>에 지정된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클러스터에 컨트롤러를 배포한다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11</a:t>
            </a:fld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02CAC-1B34-3D47-E679-E4D717BFCEDB}"/>
              </a:ext>
            </a:extLst>
          </p:cNvPr>
          <p:cNvSpPr txBox="1"/>
          <p:nvPr/>
        </p:nvSpPr>
        <p:spPr>
          <a:xfrm>
            <a:off x="838200" y="5349671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Makefile</a:t>
            </a:r>
            <a:endParaRPr kumimoji="1" lang="ko-Kore-KR" altLang="en-US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607FA12-C63D-91A9-B8C8-4FFD5DF5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5102537"/>
            <a:ext cx="7581900" cy="863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97BA3E-221C-CC57-AC20-760A00D2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442" y="2724913"/>
            <a:ext cx="7378700" cy="203200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D86CB6C-A110-F6AF-EE50-2862795B7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441" y="2928112"/>
            <a:ext cx="7379117" cy="20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094806"/>
          </a:xfrm>
        </p:spPr>
        <p:txBody>
          <a:bodyPr/>
          <a:lstStyle/>
          <a:p>
            <a:r>
              <a:rPr lang="ko-KR" altLang="en-US" dirty="0"/>
              <a:t>샘플 </a:t>
            </a:r>
            <a:r>
              <a:rPr lang="en-US" altLang="ko-KR" dirty="0"/>
              <a:t>CR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CR </a:t>
            </a:r>
            <a:r>
              <a:rPr lang="ko-KR" altLang="en-US" dirty="0"/>
              <a:t>생성</a:t>
            </a:r>
            <a:r>
              <a:rPr lang="en-US" altLang="ko-KR" dirty="0"/>
              <a:t> </a:t>
            </a:r>
            <a:r>
              <a:rPr lang="ko-KR" altLang="en-US" dirty="0"/>
              <a:t>시 관련 </a:t>
            </a:r>
            <a:r>
              <a:rPr lang="ko-KR" altLang="en-US" dirty="0" err="1"/>
              <a:t>파드가</a:t>
            </a:r>
            <a:r>
              <a:rPr lang="ko-KR" altLang="en-US" dirty="0"/>
              <a:t> 동작한다</a:t>
            </a:r>
            <a:r>
              <a:rPr lang="en-US" altLang="ko-KR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CA2726-B265-720A-E412-DF956EC7D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66" y="3468843"/>
            <a:ext cx="9648267" cy="658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A6D600-AB8B-8673-15DE-72124FF4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0" y="4565637"/>
            <a:ext cx="11506129" cy="2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0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2"/>
            <a:ext cx="10515600" cy="1094806"/>
          </a:xfrm>
        </p:spPr>
        <p:txBody>
          <a:bodyPr/>
          <a:lstStyle/>
          <a:p>
            <a:r>
              <a:rPr lang="en-US" altLang="ko-KR" dirty="0"/>
              <a:t>CR</a:t>
            </a:r>
            <a:r>
              <a:rPr lang="ko-KR" altLang="en-US" dirty="0"/>
              <a:t>에서 </a:t>
            </a:r>
            <a:r>
              <a:rPr lang="en-US" altLang="ko-KR" dirty="0"/>
              <a:t>Operator</a:t>
            </a:r>
            <a:r>
              <a:rPr lang="ko-KR" altLang="en-US" dirty="0"/>
              <a:t> 조정</a:t>
            </a:r>
            <a:endParaRPr lang="en-US" altLang="ko-KR" dirty="0"/>
          </a:p>
          <a:p>
            <a:pPr lvl="1"/>
            <a:r>
              <a:rPr lang="en-US" altLang="ko-KR" dirty="0"/>
              <a:t>CR</a:t>
            </a:r>
            <a:r>
              <a:rPr lang="ko-KR" altLang="en-US" dirty="0"/>
              <a:t>에서 </a:t>
            </a:r>
            <a:r>
              <a:rPr lang="en-US" altLang="ko-KR" dirty="0"/>
              <a:t>Operator</a:t>
            </a:r>
            <a:r>
              <a:rPr lang="ko-KR" altLang="en-US" dirty="0" err="1"/>
              <a:t>를</a:t>
            </a:r>
            <a:r>
              <a:rPr lang="ko-KR" altLang="en-US" dirty="0"/>
              <a:t> 조정하는지 </a:t>
            </a:r>
            <a:r>
              <a:rPr lang="ko-KR" altLang="en-US" dirty="0" err="1"/>
              <a:t>쿠버네티스</a:t>
            </a:r>
            <a:r>
              <a:rPr lang="ko-KR" altLang="en-US" dirty="0"/>
              <a:t> 로그를 통해 확인한다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13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7638DC-F7A9-35AE-D3BB-DB227492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55" y="3363981"/>
            <a:ext cx="10551689" cy="21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0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3"/>
            <a:ext cx="10515600" cy="3285037"/>
          </a:xfrm>
        </p:spPr>
        <p:txBody>
          <a:bodyPr>
            <a:normAutofit/>
          </a:bodyPr>
          <a:lstStyle/>
          <a:p>
            <a:r>
              <a:rPr lang="ko-Kore-KR" altLang="en-US" dirty="0"/>
              <a:t>컨트롤러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조사할 리소스를 정의하고 조정 반복문에 들어갈 구성을 파악하여 컨트롤러 설계 진행</a:t>
            </a:r>
            <a:r>
              <a:rPr lang="en-US" altLang="ko-KR" dirty="0"/>
              <a:t>?</a:t>
            </a:r>
          </a:p>
          <a:p>
            <a:endParaRPr lang="en-US" altLang="ko-Kore-KR" dirty="0"/>
          </a:p>
          <a:p>
            <a:r>
              <a:rPr lang="en-US" altLang="ko-Kore-KR" dirty="0"/>
              <a:t>Operator </a:t>
            </a:r>
            <a:r>
              <a:rPr lang="ko-Kore-KR" altLang="en-US" dirty="0"/>
              <a:t>실행 방법</a:t>
            </a:r>
            <a:r>
              <a:rPr lang="en-US" altLang="ko-Kore-KR" dirty="0"/>
              <a:t>?</a:t>
            </a:r>
          </a:p>
          <a:p>
            <a:pPr marL="914400" lvl="1" indent="-457200">
              <a:buAutoNum type="arabicPeriod"/>
            </a:pPr>
            <a:r>
              <a:rPr lang="ko-Kore-KR" altLang="en-US" dirty="0"/>
              <a:t>클러스터 외부에서 로컬로 실행</a:t>
            </a:r>
            <a:endParaRPr lang="en-US" altLang="ko-Kore-KR" dirty="0"/>
          </a:p>
          <a:p>
            <a:pPr marL="914400" lvl="1" indent="-457200">
              <a:buAutoNum type="arabicPeriod"/>
            </a:pPr>
            <a:r>
              <a:rPr lang="ko-Kore-KR" altLang="en-US" dirty="0"/>
              <a:t>클러스터에서 배포로 실행</a:t>
            </a:r>
            <a:endParaRPr lang="en-US" altLang="ko-Kore-KR" dirty="0"/>
          </a:p>
          <a:p>
            <a:pPr marL="914400" lvl="1" indent="-457200">
              <a:buAutoNum type="arabicPeriod"/>
            </a:pPr>
            <a:r>
              <a:rPr lang="en-US" altLang="ko-Kore-KR" dirty="0"/>
              <a:t>Operator </a:t>
            </a:r>
            <a:r>
              <a:rPr lang="ko-Kore-KR" altLang="en-US" dirty="0"/>
              <a:t>번들링 및 </a:t>
            </a:r>
            <a:r>
              <a:rPr lang="en-US" altLang="ko-Kore-KR" dirty="0"/>
              <a:t>Operator Lifecycle Manager</a:t>
            </a:r>
            <a:r>
              <a:rPr lang="ko-Kore-KR" altLang="en-US" dirty="0"/>
              <a:t>를 통한 배포</a:t>
            </a:r>
          </a:p>
        </p:txBody>
      </p:sp>
    </p:spTree>
    <p:extLst>
      <p:ext uri="{BB962C8B-B14F-4D97-AF65-F5344CB8AC3E}">
        <p14:creationId xmlns:p14="http://schemas.microsoft.com/office/powerpoint/2010/main" val="167880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Conclusion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104"/>
            <a:ext cx="10515600" cy="2364410"/>
          </a:xfrm>
        </p:spPr>
        <p:txBody>
          <a:bodyPr/>
          <a:lstStyle/>
          <a:p>
            <a:r>
              <a:rPr lang="en-US" altLang="ko-Kore-KR" dirty="0"/>
              <a:t>Operator-</a:t>
            </a:r>
            <a:r>
              <a:rPr lang="en-US" altLang="ko-Kore-KR" dirty="0" err="1"/>
              <a:t>sdk</a:t>
            </a:r>
            <a:r>
              <a:rPr lang="en-US" altLang="ko-Kore-KR" dirty="0"/>
              <a:t> </a:t>
            </a:r>
            <a:r>
              <a:rPr lang="ko-KR" altLang="en-US" dirty="0"/>
              <a:t>실습 완료 </a:t>
            </a:r>
            <a:endParaRPr lang="en-US" altLang="ko-KR" dirty="0"/>
          </a:p>
          <a:p>
            <a:endParaRPr lang="en-US" altLang="ko-Kore-KR" dirty="0"/>
          </a:p>
          <a:p>
            <a:r>
              <a:rPr lang="ko-Kore-KR" altLang="en-US" dirty="0"/>
              <a:t>컨트롤러 구성 파악중</a:t>
            </a:r>
            <a:endParaRPr lang="en-US" altLang="ko-Kore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594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5002-CC97-4B40-8B4A-CE2AA4CB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Action Item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82955-817A-5C4E-A476-C961AEE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9"/>
            <a:ext cx="10515600" cy="2364410"/>
          </a:xfrm>
        </p:spPr>
        <p:txBody>
          <a:bodyPr/>
          <a:lstStyle/>
          <a:p>
            <a:r>
              <a:rPr lang="ko-KR" altLang="en-US" dirty="0"/>
              <a:t>컨트롤러 구성 파악</a:t>
            </a:r>
            <a:endParaRPr lang="en-US" altLang="ko-KR" dirty="0"/>
          </a:p>
          <a:p>
            <a:endParaRPr lang="en-US" altLang="ko-Kore-KR" dirty="0"/>
          </a:p>
          <a:p>
            <a:r>
              <a:rPr lang="en-US" altLang="ko-Kore-KR" dirty="0"/>
              <a:t>Reconcile </a:t>
            </a:r>
            <a:r>
              <a:rPr lang="ko-KR" altLang="en-US" dirty="0"/>
              <a:t>구조 파악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99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Work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Conclusion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Action Item</a:t>
            </a:r>
            <a:endParaRPr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8EE899F-90BE-D345-613F-91293A84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06" y="1690859"/>
            <a:ext cx="9735987" cy="39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ore-KR" dirty="0"/>
              <a:t>Operator-</a:t>
            </a:r>
            <a:r>
              <a:rPr lang="en-US" altLang="ko-Kore-KR" dirty="0" err="1"/>
              <a:t>sdk</a:t>
            </a:r>
            <a:r>
              <a:rPr lang="en-US" altLang="ko-Kore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491988"/>
          </a:xfrm>
        </p:spPr>
        <p:txBody>
          <a:bodyPr/>
          <a:lstStyle/>
          <a:p>
            <a:r>
              <a:rPr lang="en-US" altLang="ko-KR" dirty="0"/>
              <a:t>Operator-</a:t>
            </a:r>
            <a:r>
              <a:rPr lang="en-US" altLang="ko-KR" dirty="0" err="1"/>
              <a:t>sdk</a:t>
            </a:r>
            <a:r>
              <a:rPr lang="ko-KR" altLang="en-US" dirty="0"/>
              <a:t>에서 제공하는 툴 및 라이브러리를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저장소인 </a:t>
            </a:r>
            <a:r>
              <a:rPr lang="en-US" altLang="ko-KR" dirty="0"/>
              <a:t>Memcached</a:t>
            </a:r>
            <a:r>
              <a:rPr lang="ko-KR" altLang="en-US" dirty="0"/>
              <a:t>에 대한 </a:t>
            </a:r>
            <a:r>
              <a:rPr lang="en-US" altLang="ko-KR" dirty="0"/>
              <a:t>Go </a:t>
            </a:r>
            <a:r>
              <a:rPr lang="ko-KR" altLang="en-US" dirty="0"/>
              <a:t>기반 </a:t>
            </a:r>
            <a:r>
              <a:rPr lang="en-US" altLang="ko-KR" dirty="0"/>
              <a:t>Operator</a:t>
            </a:r>
            <a:r>
              <a:rPr lang="ko-KR" altLang="en-US" dirty="0"/>
              <a:t> 예제를 빌드하고 클러스터에 배포하여 </a:t>
            </a:r>
            <a:r>
              <a:rPr lang="en-US" altLang="ko-KR" dirty="0"/>
              <a:t>Operator </a:t>
            </a:r>
            <a:r>
              <a:rPr lang="ko-KR" altLang="en-US" dirty="0"/>
              <a:t>설정 및 실행하는 기본 동작을 이해한다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Go version: v1.18.6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Operator-</a:t>
            </a:r>
            <a:r>
              <a:rPr lang="en-US" altLang="ko-KR" dirty="0" err="1"/>
              <a:t>sdk</a:t>
            </a:r>
            <a:r>
              <a:rPr lang="en-US" altLang="ko-KR" dirty="0"/>
              <a:t> version: v1.23.0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5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00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48140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프로젝트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프로젝트 디렉토리를 생성하고 </a:t>
            </a:r>
            <a:r>
              <a:rPr lang="en-US" altLang="ko-KR" sz="1800" dirty="0"/>
              <a:t>operator-</a:t>
            </a:r>
            <a:r>
              <a:rPr lang="en-US" altLang="ko-KR" sz="1800" dirty="0" err="1"/>
              <a:t>sdk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  <a:r>
              <a:rPr lang="ko-KR" altLang="en-US" sz="1800" dirty="0"/>
              <a:t>명령을 실행하여 프로젝트를 초기화한다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생성하면 </a:t>
            </a:r>
            <a:r>
              <a:rPr lang="en-US" altLang="ko-KR" sz="1800" dirty="0" err="1"/>
              <a:t>go.mod</a:t>
            </a:r>
            <a:r>
              <a:rPr lang="en-US" altLang="ko-KR" sz="1800" dirty="0"/>
              <a:t> </a:t>
            </a:r>
            <a:r>
              <a:rPr lang="ko-KR" altLang="en-US" sz="1800" dirty="0"/>
              <a:t>파일등이 생성되는데 </a:t>
            </a:r>
            <a:r>
              <a:rPr lang="en-US" altLang="ko-KR" sz="1800" dirty="0"/>
              <a:t>$GOPATH/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 </a:t>
            </a:r>
            <a:r>
              <a:rPr lang="ko-KR" altLang="en-US" sz="1800" dirty="0"/>
              <a:t>외부에서 프로젝트를 생성할 때는 생성된 파일에 유효한 모듈 경로가 필요하여 </a:t>
            </a:r>
            <a:r>
              <a:rPr lang="en-US" altLang="ko-KR" sz="1800" dirty="0"/>
              <a:t>–repo </a:t>
            </a:r>
            <a:r>
              <a:rPr lang="ko-KR" altLang="en-US" sz="1800" dirty="0"/>
              <a:t>플래그가 있어야 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6</a:t>
            </a:fld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255CA57-4779-C7C8-F6A8-DF69D99E2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07" y="3004073"/>
            <a:ext cx="4961185" cy="3008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48F2E-DED7-6759-E8E3-B5B4BE27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89" y="6101571"/>
            <a:ext cx="8458153" cy="5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48140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sz="2000" dirty="0" err="1"/>
              <a:t>api</a:t>
            </a:r>
            <a:r>
              <a:rPr lang="en-US" altLang="ko-KR" sz="2000" dirty="0"/>
              <a:t>/v1/</a:t>
            </a:r>
            <a:r>
              <a:rPr lang="en-US" altLang="ko-KR" sz="2000" dirty="0" err="1"/>
              <a:t>memcached_types.go</a:t>
            </a:r>
            <a:r>
              <a:rPr lang="ko-KR" altLang="en-US" sz="2000" dirty="0"/>
              <a:t> 에 </a:t>
            </a:r>
            <a:r>
              <a:rPr lang="en-US" altLang="ko-KR" sz="2000" dirty="0"/>
              <a:t>Memcached </a:t>
            </a:r>
            <a:r>
              <a:rPr lang="ko-KR" altLang="en-US" sz="2000" dirty="0"/>
              <a:t>리소스 </a:t>
            </a:r>
            <a:r>
              <a:rPr lang="en-US" altLang="ko-KR" sz="2000" dirty="0"/>
              <a:t>API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생성하고 </a:t>
            </a:r>
            <a:r>
              <a:rPr lang="en-US" altLang="ko-KR" sz="2000" dirty="0"/>
              <a:t>controllers/</a:t>
            </a:r>
            <a:r>
              <a:rPr lang="en-US" altLang="ko-KR" sz="2000" dirty="0" err="1"/>
              <a:t>memcached_controller.go</a:t>
            </a:r>
            <a:r>
              <a:rPr lang="ko-KR" altLang="en-US" sz="2000" dirty="0"/>
              <a:t> 에 컨트롤러를 생성한다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 err="1"/>
              <a:t>api</a:t>
            </a:r>
            <a:r>
              <a:rPr lang="en-US" altLang="ko-KR" sz="2000" dirty="0"/>
              <a:t>, bin, controllers </a:t>
            </a:r>
            <a:r>
              <a:rPr lang="ko-KR" altLang="en-US" sz="2000" dirty="0"/>
              <a:t>디렉토리 생성</a:t>
            </a:r>
            <a:endParaRPr lang="en-US" altLang="ko-KR" sz="2000" dirty="0"/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7</a:t>
            </a:fld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D633184-A99F-3CE0-ABFF-3B7A6A6D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31" y="3160315"/>
            <a:ext cx="10558938" cy="29440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6813E1-07FA-9E84-739D-6B2C340C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0" y="6195474"/>
            <a:ext cx="10402489" cy="5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3421147"/>
          </a:xfrm>
        </p:spPr>
        <p:txBody>
          <a:bodyPr/>
          <a:lstStyle/>
          <a:p>
            <a:r>
              <a:rPr lang="en-US" altLang="ko-KR" dirty="0" err="1"/>
              <a:t>api</a:t>
            </a:r>
            <a:r>
              <a:rPr lang="en-US" altLang="ko-KR" dirty="0"/>
              <a:t>/v1/</a:t>
            </a:r>
            <a:r>
              <a:rPr lang="en-US" altLang="ko-KR" dirty="0" err="1"/>
              <a:t>Memcached_types.go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Spec </a:t>
            </a:r>
            <a:r>
              <a:rPr lang="ko-KR" altLang="en-US" dirty="0"/>
              <a:t>및 </a:t>
            </a:r>
            <a:r>
              <a:rPr lang="en-US" altLang="ko-KR" dirty="0"/>
              <a:t>status</a:t>
            </a:r>
            <a:r>
              <a:rPr lang="ko-KR" altLang="en-US" dirty="0" err="1"/>
              <a:t>를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en-US" altLang="ko-KR" dirty="0"/>
              <a:t>controllers/</a:t>
            </a:r>
            <a:r>
              <a:rPr lang="en-US" altLang="ko-KR" dirty="0" err="1"/>
              <a:t>Memcached_controller.go</a:t>
            </a:r>
            <a:endParaRPr lang="en-US" altLang="ko-KR" dirty="0"/>
          </a:p>
          <a:p>
            <a:pPr lvl="1"/>
            <a:r>
              <a:rPr lang="en-US" altLang="ko-Kore-KR" dirty="0"/>
              <a:t>Memcached </a:t>
            </a:r>
            <a:r>
              <a:rPr lang="ko-Kore-KR" altLang="en-US" dirty="0"/>
              <a:t>배포가</a:t>
            </a:r>
            <a:r>
              <a:rPr lang="ko-KR" altLang="en-US" dirty="0"/>
              <a:t> 없는 경우 생성</a:t>
            </a:r>
            <a:endParaRPr lang="en-US" altLang="ko-KR" dirty="0"/>
          </a:p>
          <a:p>
            <a:pPr lvl="1"/>
            <a:r>
              <a:rPr lang="ko-KR" altLang="en-US" dirty="0"/>
              <a:t>배포 크기가 </a:t>
            </a:r>
            <a:r>
              <a:rPr lang="en-US" altLang="ko-KR" dirty="0"/>
              <a:t>Memcached CR</a:t>
            </a:r>
            <a:r>
              <a:rPr lang="ko-KR" altLang="en-US" dirty="0"/>
              <a:t>에 지정된 것과 </a:t>
            </a:r>
            <a:r>
              <a:rPr lang="ko-KR" altLang="en-US" dirty="0" err="1"/>
              <a:t>같은지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en-US" altLang="ko-KR" dirty="0"/>
              <a:t>Memcached CR </a:t>
            </a:r>
            <a:r>
              <a:rPr lang="ko-KR" altLang="en-US" dirty="0"/>
              <a:t>상태를 </a:t>
            </a:r>
            <a:r>
              <a:rPr lang="en-US" altLang="ko-KR" dirty="0" err="1"/>
              <a:t>memcached</a:t>
            </a:r>
            <a:r>
              <a:rPr lang="en-US" altLang="ko-KR" dirty="0"/>
              <a:t> Pod</a:t>
            </a:r>
            <a:r>
              <a:rPr lang="ko-KR" altLang="en-US" dirty="0"/>
              <a:t>의 이름으로 업데이트</a:t>
            </a:r>
            <a:endParaRPr lang="en-US" altLang="ko-KR" dirty="0"/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8967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Work </a:t>
            </a:r>
            <a:r>
              <a:rPr kumimoji="1" lang="en-US" altLang="ko-Kore-KR" sz="2800" dirty="0"/>
              <a:t>– Operator-</a:t>
            </a:r>
            <a:r>
              <a:rPr kumimoji="1" lang="en-US" altLang="ko-Kore-KR" sz="2800" dirty="0" err="1"/>
              <a:t>sdk</a:t>
            </a:r>
            <a:r>
              <a:rPr kumimoji="1" lang="en-US" altLang="ko-Kore-KR" sz="2800" dirty="0"/>
              <a:t> </a:t>
            </a:r>
            <a:r>
              <a:rPr kumimoji="1" lang="ko-KR" altLang="en-US" sz="2800" dirty="0"/>
              <a:t>실습</a:t>
            </a:r>
            <a:endParaRPr kumimoji="1" lang="ko-Kore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148140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Operator </a:t>
            </a:r>
            <a:r>
              <a:rPr lang="ko-KR" altLang="en-US" dirty="0"/>
              <a:t>이미지를 빌드하여 레지스트리에 푸시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Makefile</a:t>
            </a:r>
            <a:r>
              <a:rPr lang="ko-KR" altLang="en-US" dirty="0"/>
              <a:t>을 이용하여 </a:t>
            </a:r>
            <a:r>
              <a:rPr lang="en-US" altLang="ko-KR" dirty="0"/>
              <a:t>Operator</a:t>
            </a:r>
            <a:r>
              <a:rPr lang="ko-KR" altLang="en-US" dirty="0"/>
              <a:t> 이미지를 빌드하고 </a:t>
            </a:r>
            <a:r>
              <a:rPr lang="ko-KR" altLang="en-US" dirty="0" err="1"/>
              <a:t>푸시한다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IMG</a:t>
            </a:r>
            <a:r>
              <a:rPr lang="ko-KR" altLang="en-US" dirty="0"/>
              <a:t>에 이미지의 레지스트리</a:t>
            </a:r>
            <a:r>
              <a:rPr lang="en-US" altLang="ko-KR" dirty="0"/>
              <a:t>,</a:t>
            </a:r>
            <a:r>
              <a:rPr lang="ko-KR" altLang="en-US" dirty="0"/>
              <a:t> 유저</a:t>
            </a:r>
            <a:r>
              <a:rPr lang="en-US" altLang="ko-KR" dirty="0"/>
              <a:t>,</a:t>
            </a:r>
            <a:r>
              <a:rPr lang="ko-KR" altLang="en-US" dirty="0"/>
              <a:t> 이름 정보를 설정한다</a:t>
            </a:r>
            <a:r>
              <a:rPr lang="en-US" altLang="ko-KR" dirty="0"/>
              <a:t>.</a:t>
            </a:r>
          </a:p>
          <a:p>
            <a:pPr lvl="1"/>
            <a:endParaRPr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77BD9-C584-D1E1-9A9C-D02004600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4073"/>
            <a:ext cx="10515600" cy="53214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E4DA353-B0C2-A098-FBEB-7524DC72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36215"/>
            <a:ext cx="9286928" cy="156895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04DFCD9-8199-577B-3733-B53841007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5243575"/>
            <a:ext cx="4521200" cy="138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9333C-1D3C-AD20-64BB-0FAF44C6D478}"/>
              </a:ext>
            </a:extLst>
          </p:cNvPr>
          <p:cNvSpPr txBox="1"/>
          <p:nvPr/>
        </p:nvSpPr>
        <p:spPr>
          <a:xfrm>
            <a:off x="2743199" y="5751059"/>
            <a:ext cx="99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Makefile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095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379</Words>
  <Application>Microsoft Macintosh PowerPoint</Application>
  <PresentationFormat>와이드스크린</PresentationFormat>
  <Paragraphs>88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NanumSquare Bold</vt:lpstr>
      <vt:lpstr>NanumSquare ExtraBold</vt:lpstr>
      <vt:lpstr>Arial</vt:lpstr>
      <vt:lpstr>Calibri</vt:lpstr>
      <vt:lpstr>Office 테마</vt:lpstr>
      <vt:lpstr>Weekly Report</vt:lpstr>
      <vt:lpstr>PowerPoint 프레젠테이션</vt:lpstr>
      <vt:lpstr>Weekly Report</vt:lpstr>
      <vt:lpstr>Summary of this Week’s work</vt:lpstr>
      <vt:lpstr>Work – Operator-sdk 실습</vt:lpstr>
      <vt:lpstr>Work – Operator-sdk 실습</vt:lpstr>
      <vt:lpstr>Work – Operator-sdk 실습</vt:lpstr>
      <vt:lpstr>Work – Operator-sdk 실습</vt:lpstr>
      <vt:lpstr>Work – Operator-sdk 실습</vt:lpstr>
      <vt:lpstr>Work – Operator-sdk 실습</vt:lpstr>
      <vt:lpstr>Work – Operator-sdk 실습</vt:lpstr>
      <vt:lpstr>Work – Operator-sdk 실습</vt:lpstr>
      <vt:lpstr>Work – Operator-sdk 실습</vt:lpstr>
      <vt:lpstr>질문</vt:lpstr>
      <vt:lpstr>Conclusion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80</cp:revision>
  <dcterms:created xsi:type="dcterms:W3CDTF">2022-05-22T16:47:19Z</dcterms:created>
  <dcterms:modified xsi:type="dcterms:W3CDTF">2022-10-06T07:33:50Z</dcterms:modified>
</cp:coreProperties>
</file>