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67" r:id="rId4"/>
    <p:sldId id="369" r:id="rId5"/>
    <p:sldId id="36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2023. 8. 30.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57CF894-DD4E-9C36-E5FE-0920DE7D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38" y="1414142"/>
            <a:ext cx="8878867" cy="51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8/28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금</a:t>
            </a:r>
            <a:r>
              <a:rPr lang="en-US" altLang="ko-KR" sz="1800" dirty="0"/>
              <a:t>)</a:t>
            </a:r>
            <a:r>
              <a:rPr lang="ko-KR" altLang="en-US" sz="1800" dirty="0"/>
              <a:t> 레지스트리 조회 리뷰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목록 조회 테스트 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</a:t>
            </a:r>
            <a:r>
              <a:rPr lang="ko-KR" altLang="en-US" sz="1800" dirty="0" err="1"/>
              <a:t>머지</a:t>
            </a:r>
            <a:r>
              <a:rPr lang="ko-KR" altLang="en-US" sz="1800" dirty="0"/>
              <a:t>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ID, URL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ID, URL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테스트 코드 </a:t>
            </a:r>
            <a:r>
              <a:rPr lang="ko-KR" altLang="en-US" sz="1800" dirty="0" err="1"/>
              <a:t>작성중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 </a:t>
            </a:r>
            <a:r>
              <a:rPr lang="ko-KR" altLang="en-US" sz="1800" dirty="0"/>
              <a:t>테스트 진행 및 리뷰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15371</TotalTime>
  <Words>69</Words>
  <Application>Microsoft Macintosh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166</cp:revision>
  <dcterms:created xsi:type="dcterms:W3CDTF">2022-05-22T16:47:19Z</dcterms:created>
  <dcterms:modified xsi:type="dcterms:W3CDTF">2023-08-30T06:49:10Z</dcterms:modified>
</cp:coreProperties>
</file>