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0223"/>
  </p:normalViewPr>
  <p:slideViewPr>
    <p:cSldViewPr snapToGrid="0" snapToObjects="1" showGuides="1">
      <p:cViewPr varScale="1">
        <p:scale>
          <a:sx n="97" d="100"/>
          <a:sy n="97" d="100"/>
        </p:scale>
        <p:origin x="25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DE35D3-49D0-9AC4-B4A5-38E764F5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96" y="1017104"/>
            <a:ext cx="8126007" cy="56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Priority Class </a:t>
            </a:r>
            <a:r>
              <a:rPr lang="ko-KR" altLang="en-US" sz="1800" dirty="0"/>
              <a:t>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 err="1"/>
              <a:t>ServiceAccount</a:t>
            </a:r>
            <a:r>
              <a:rPr lang="en" altLang="ko-KR" sz="1800" dirty="0"/>
              <a:t> </a:t>
            </a:r>
            <a:r>
              <a:rPr lang="ko-KR" altLang="en-US" sz="1800" dirty="0"/>
              <a:t>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서비스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(</a:t>
            </a:r>
            <a:r>
              <a:rPr lang="en" altLang="ko-KR" sz="1800" dirty="0" err="1"/>
              <a:t>ID,Name</a:t>
            </a:r>
            <a:r>
              <a:rPr lang="en" altLang="ko-KR" sz="1800" dirty="0"/>
              <a:t>)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클래스터 </a:t>
            </a:r>
            <a:r>
              <a:rPr lang="en-US" altLang="ko-KR" sz="1800" dirty="0"/>
              <a:t>(</a:t>
            </a:r>
            <a:r>
              <a:rPr lang="en" altLang="ko-KR" sz="1800" dirty="0"/>
              <a:t>ID, Name)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finalizer </a:t>
            </a:r>
            <a:r>
              <a:rPr lang="ko-KR" altLang="en-US" sz="1800" dirty="0"/>
              <a:t>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</a:t>
            </a:r>
            <a:r>
              <a:rPr lang="en" altLang="ko-KR" sz="1800" dirty="0"/>
              <a:t>ID, name </a:t>
            </a:r>
            <a:r>
              <a:rPr lang="ko-KR" altLang="en-US" sz="1800" dirty="0"/>
              <a:t>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</a:t>
            </a:r>
            <a:r>
              <a:rPr lang="en-US" altLang="ko-KR" sz="1800" dirty="0"/>
              <a:t>(</a:t>
            </a:r>
            <a:r>
              <a:rPr lang="en" altLang="ko-KR" sz="1800" dirty="0"/>
              <a:t>name, ID) </a:t>
            </a:r>
            <a:r>
              <a:rPr lang="ko-KR" altLang="en-US" sz="1800" dirty="0"/>
              <a:t>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finalizer (GVK name, ID) </a:t>
            </a:r>
            <a:r>
              <a:rPr lang="ko-KR" altLang="en-US" sz="1800" dirty="0"/>
              <a:t>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CRD </a:t>
            </a:r>
            <a:r>
              <a:rPr lang="ko-KR" altLang="en-US" sz="1800" dirty="0"/>
              <a:t>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노드 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서비스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5" name="그림 4" descr="텍스트, 번호, 스크린샷이(가) 표시된 사진&#10;&#10;자동 생성된 설명">
            <a:extLst>
              <a:ext uri="{FF2B5EF4-FFF2-40B4-BE49-F238E27FC236}">
                <a16:creationId xmlns:a16="http://schemas.microsoft.com/office/drawing/2014/main" id="{4F04092B-ABAF-8753-8A2B-B1E6E48D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69" y="1125724"/>
            <a:ext cx="10100861" cy="55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Priority Class </a:t>
            </a:r>
            <a:r>
              <a:rPr lang="ko-KR" altLang="en-US" sz="1800" dirty="0"/>
              <a:t>조회</a:t>
            </a:r>
            <a:r>
              <a:rPr lang="en-US" altLang="ko-KR" sz="1800" dirty="0"/>
              <a:t> </a:t>
            </a:r>
            <a:r>
              <a:rPr lang="ko-KR" altLang="en-US" sz="1800" dirty="0"/>
              <a:t>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 err="1"/>
              <a:t>ServiceAccount</a:t>
            </a:r>
            <a:r>
              <a:rPr lang="en" altLang="ko-KR" sz="1800" dirty="0"/>
              <a:t> </a:t>
            </a:r>
            <a:r>
              <a:rPr lang="ko-KR" altLang="en-US" sz="1800" dirty="0"/>
              <a:t>조회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ko-KR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OpenEBS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OpenEBS</a:t>
            </a:r>
            <a:r>
              <a:rPr lang="en-US" altLang="ko-KR" sz="1800" dirty="0"/>
              <a:t> </a:t>
            </a:r>
            <a:r>
              <a:rPr lang="ko-KR" altLang="en-US" sz="1800" dirty="0"/>
              <a:t>문서 설명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15401</TotalTime>
  <Words>125</Words>
  <Application>Microsoft Macintosh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170</cp:revision>
  <dcterms:created xsi:type="dcterms:W3CDTF">2022-05-22T16:47:19Z</dcterms:created>
  <dcterms:modified xsi:type="dcterms:W3CDTF">2023-09-21T06:43:42Z</dcterms:modified>
</cp:coreProperties>
</file>