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7" r:id="rId6"/>
    <p:sldId id="365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9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440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57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FE9FC68-E529-5700-6891-ABA1814D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24" y="1919288"/>
            <a:ext cx="10101551" cy="3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코드 리뷰 피드백 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ko-KR" altLang="en-US" sz="1800" dirty="0"/>
              <a:t> </a:t>
            </a:r>
            <a:r>
              <a:rPr lang="en-US" altLang="ko-KR" sz="1800" dirty="0"/>
              <a:t>CR</a:t>
            </a:r>
            <a:r>
              <a:rPr lang="ko-KR" altLang="en-US" sz="1800" dirty="0"/>
              <a:t>의  </a:t>
            </a:r>
            <a:r>
              <a:rPr lang="en-US" altLang="ko-KR" sz="1800" dirty="0" err="1"/>
              <a:t>pg</a:t>
            </a:r>
            <a:r>
              <a:rPr lang="en-US" altLang="ko-KR" sz="1800" dirty="0"/>
              <a:t> name label</a:t>
            </a:r>
            <a:r>
              <a:rPr lang="ko-KR" altLang="en-US" sz="1800" dirty="0"/>
              <a:t>로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pgi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en-US" altLang="ko-KR" sz="1800" dirty="0"/>
              <a:t> CR</a:t>
            </a:r>
            <a:r>
              <a:rPr lang="ko-KR" altLang="en-US" sz="1800" dirty="0"/>
              <a:t>의 </a:t>
            </a:r>
            <a:r>
              <a:rPr lang="en-US" altLang="ko-KR" sz="1800" dirty="0"/>
              <a:t>owner reference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pgi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Spec</a:t>
            </a:r>
            <a:r>
              <a:rPr lang="ko-KR" altLang="en-US" sz="2200" dirty="0"/>
              <a:t>에 들어갈 데이터 항목 정리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E394EE7-0253-D227-F536-F855E679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803" y="858557"/>
            <a:ext cx="11663202" cy="4886046"/>
          </a:xfrm>
        </p:spPr>
      </p:pic>
    </p:spTree>
    <p:extLst>
      <p:ext uri="{BB962C8B-B14F-4D97-AF65-F5344CB8AC3E}">
        <p14:creationId xmlns:p14="http://schemas.microsoft.com/office/powerpoint/2010/main" val="26457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200" dirty="0"/>
              <a:t>Operator </a:t>
            </a:r>
            <a:r>
              <a:rPr lang="ko-KR" altLang="en-US" sz="2200" dirty="0"/>
              <a:t>구현</a:t>
            </a:r>
            <a:endParaRPr lang="en-US" altLang="ko-KR" sz="2200" dirty="0"/>
          </a:p>
          <a:p>
            <a:pPr lvl="1"/>
            <a:r>
              <a:rPr lang="en-US" altLang="ko-KR" sz="1800" dirty="0" err="1"/>
              <a:t>insertReplicationInfoSpec</a:t>
            </a:r>
            <a:r>
              <a:rPr lang="en-US" altLang="ko-KR" sz="1800" dirty="0"/>
              <a:t> </a:t>
            </a:r>
            <a:r>
              <a:rPr lang="ko-KR" altLang="en-US" sz="1800" dirty="0"/>
              <a:t>함수 구현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updateReplicationInfoSpec</a:t>
            </a:r>
            <a:r>
              <a:rPr lang="en-US" altLang="ko-KR" sz="1800" dirty="0"/>
              <a:t> </a:t>
            </a:r>
            <a:r>
              <a:rPr lang="ko-KR" altLang="en-US" sz="1800" dirty="0"/>
              <a:t>함수 구현</a:t>
            </a:r>
            <a:endParaRPr lang="en-US" altLang="ko-KR" sz="2200" dirty="0"/>
          </a:p>
          <a:p>
            <a:pPr lvl="1"/>
            <a:r>
              <a:rPr lang="en-US" altLang="ko-KR" sz="1800" dirty="0"/>
              <a:t>Event Handler </a:t>
            </a:r>
            <a:r>
              <a:rPr lang="ko-KR" altLang="en-US" sz="1800" dirty="0"/>
              <a:t>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11765</TotalTime>
  <Words>77</Words>
  <Application>Microsoft Macintosh PowerPoint</Application>
  <PresentationFormat>와이드스크린</PresentationFormat>
  <Paragraphs>27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PowerPoint 프레젠테이션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120</cp:revision>
  <dcterms:created xsi:type="dcterms:W3CDTF">2022-05-22T16:47:19Z</dcterms:created>
  <dcterms:modified xsi:type="dcterms:W3CDTF">2023-01-26T09:01:37Z</dcterms:modified>
</cp:coreProperties>
</file>