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8"/>
  </p:notesMasterIdLst>
  <p:sldIdLst>
    <p:sldId id="256" r:id="rId2"/>
    <p:sldId id="257" r:id="rId3"/>
    <p:sldId id="305" r:id="rId4"/>
    <p:sldId id="310" r:id="rId5"/>
    <p:sldId id="365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/>
    <p:restoredTop sz="89855"/>
  </p:normalViewPr>
  <p:slideViewPr>
    <p:cSldViewPr snapToGrid="0" snapToObjects="1" showGuides="1">
      <p:cViewPr varScale="1">
        <p:scale>
          <a:sx n="95" d="100"/>
          <a:sy n="95" d="100"/>
        </p:scale>
        <p:origin x="1232" y="1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929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6620ED-BCA5-2B2C-E234-7FFB856B0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787" y="1690688"/>
            <a:ext cx="9028425" cy="435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349"/>
            <a:ext cx="10515600" cy="3474121"/>
          </a:xfrm>
        </p:spPr>
        <p:txBody>
          <a:bodyPr>
            <a:normAutofit fontScale="85000" lnSpcReduction="20000"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상세 설계 리뷰 피드백 반영 후 이슈 등록</a:t>
            </a:r>
            <a:endParaRPr lang="en-US" altLang="ko-KR" sz="2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3500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ore-KR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Reconcile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구현 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" altLang="ko-Kore-KR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Reconcile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호출 및 </a:t>
            </a:r>
            <a:r>
              <a:rPr lang="en" altLang="ko-Kore-KR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검색 부분 구현중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3500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교통대의 테스트 환경에 맞추어 가상 머신 구성중</a:t>
            </a:r>
            <a:endParaRPr lang="en-US" altLang="ko-KR" sz="2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3500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ore-KR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ICGHIT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논문 작성 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" altLang="ko-Kore-KR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CDM Cloud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세부 내용 제외하여 작성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&lt;- 12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월 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일 작성 완료</a:t>
            </a:r>
            <a:br>
              <a:rPr lang="ko-KR" altLang="en-US" dirty="0"/>
            </a:br>
            <a:br>
              <a:rPr lang="ko-KR" altLang="en-US" dirty="0"/>
            </a:b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3526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103"/>
            <a:ext cx="11035146" cy="32850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ore-KR" dirty="0"/>
          </a:p>
          <a:p>
            <a:r>
              <a:rPr lang="en" altLang="ko-Kore-K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Reconcile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구현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" altLang="ko-Kore-K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Reconcile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호출 및 </a:t>
            </a:r>
            <a:r>
              <a:rPr lang="en" altLang="ko-Kore-K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검색 부분 구현 완료 후 </a:t>
            </a:r>
            <a:r>
              <a:rPr lang="en" altLang="ko-Kore-K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Create, Update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함수 구현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endParaRPr lang="en-US" altLang="ko-KR" sz="2000" dirty="0"/>
          </a:p>
          <a:p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가상 머신 테스트 환경 구성 완료</a:t>
            </a:r>
            <a:endParaRPr lang="en-US" altLang="ko-Kore-KR" sz="2000" dirty="0"/>
          </a:p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216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9924</TotalTime>
  <Words>97</Words>
  <Application>Microsoft Macintosh PowerPoint</Application>
  <PresentationFormat>와이드스크린</PresentationFormat>
  <Paragraphs>24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95</cp:revision>
  <dcterms:created xsi:type="dcterms:W3CDTF">2022-05-22T16:47:19Z</dcterms:created>
  <dcterms:modified xsi:type="dcterms:W3CDTF">2022-12-01T07:42:56Z</dcterms:modified>
</cp:coreProperties>
</file>