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8"/>
  </p:notesMasterIdLst>
  <p:sldIdLst>
    <p:sldId id="256" r:id="rId2"/>
    <p:sldId id="257" r:id="rId3"/>
    <p:sldId id="305" r:id="rId4"/>
    <p:sldId id="366" r:id="rId5"/>
    <p:sldId id="365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27"/>
    <p:restoredTop sz="89855"/>
  </p:normalViewPr>
  <p:slideViewPr>
    <p:cSldViewPr snapToGrid="0" snapToObjects="1" showGuides="1">
      <p:cViewPr varScale="1">
        <p:scale>
          <a:sx n="95" d="100"/>
          <a:sy n="95" d="100"/>
        </p:scale>
        <p:origin x="256" y="19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2023. 2. 6.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2023. 2. 6.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2023. 2. 6.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2023. 2. 6.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2023. 2. 6.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2023. 2. 6.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2023. 2. 6.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2023. 2. 6.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Gantt Chart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59C33AB1-9188-4413-B9FD-7C93BEFFB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58" y="1690688"/>
            <a:ext cx="11089683" cy="399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21"/>
            <a:ext cx="10515600" cy="4813579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200" dirty="0"/>
              <a:t>코드 리뷰 피드백 재수정</a:t>
            </a:r>
            <a:endParaRPr lang="en-US" altLang="ko-KR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pg</a:t>
            </a:r>
            <a:r>
              <a:rPr lang="en-US" altLang="ko-KR" sz="1800" dirty="0"/>
              <a:t> Get</a:t>
            </a:r>
            <a:r>
              <a:rPr lang="ko-KR" altLang="en-US" sz="1800" dirty="0"/>
              <a:t>은 가져온 </a:t>
            </a:r>
            <a:r>
              <a:rPr lang="en-US" altLang="ko-KR" sz="1800" dirty="0" err="1"/>
              <a:t>DRaaS</a:t>
            </a:r>
            <a:r>
              <a:rPr lang="ko-KR" altLang="en-US" sz="1800" dirty="0"/>
              <a:t> </a:t>
            </a:r>
            <a:r>
              <a:rPr lang="en-US" altLang="ko-KR" sz="1800" dirty="0"/>
              <a:t>CR</a:t>
            </a:r>
            <a:r>
              <a:rPr lang="ko-KR" altLang="en-US" sz="1800" dirty="0"/>
              <a:t>의  </a:t>
            </a:r>
            <a:r>
              <a:rPr lang="en-US" altLang="ko-KR" sz="1800" dirty="0" err="1"/>
              <a:t>pg</a:t>
            </a:r>
            <a:r>
              <a:rPr lang="en-US" altLang="ko-KR" sz="1800" dirty="0"/>
              <a:t> name label</a:t>
            </a:r>
            <a:r>
              <a:rPr lang="ko-KR" altLang="en-US" sz="1800" dirty="0"/>
              <a:t>로 </a:t>
            </a:r>
            <a:r>
              <a:rPr lang="en-US" altLang="ko-KR" sz="1800" dirty="0"/>
              <a:t>Get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pgi</a:t>
            </a:r>
            <a:r>
              <a:rPr lang="en-US" altLang="ko-KR" sz="1800" dirty="0"/>
              <a:t> Get</a:t>
            </a:r>
            <a:r>
              <a:rPr lang="ko-KR" altLang="en-US" sz="1800" dirty="0"/>
              <a:t>은 가져온 </a:t>
            </a:r>
            <a:r>
              <a:rPr lang="en-US" altLang="ko-KR" sz="1800" dirty="0" err="1"/>
              <a:t>DRaaS</a:t>
            </a:r>
            <a:r>
              <a:rPr lang="en-US" altLang="ko-KR" sz="1800" dirty="0"/>
              <a:t> CR</a:t>
            </a:r>
            <a:r>
              <a:rPr lang="ko-KR" altLang="en-US" sz="1800" dirty="0"/>
              <a:t>의 </a:t>
            </a:r>
            <a:r>
              <a:rPr lang="en-US" altLang="ko-KR" sz="1800" dirty="0"/>
              <a:t>owner reference</a:t>
            </a:r>
            <a:r>
              <a:rPr lang="ko-KR" altLang="en-US" sz="1800" dirty="0"/>
              <a:t>인 </a:t>
            </a:r>
            <a:r>
              <a:rPr lang="en-US" altLang="ko-KR" sz="1800" dirty="0" err="1"/>
              <a:t>pgi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</a:t>
            </a:r>
            <a:r>
              <a:rPr lang="en-US" altLang="ko-KR" sz="1800" dirty="0"/>
              <a:t>Get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수정한 코드에서 </a:t>
            </a:r>
            <a:r>
              <a:rPr lang="en-US" altLang="ko-KR" sz="1800" dirty="0"/>
              <a:t>Get</a:t>
            </a:r>
            <a:r>
              <a:rPr lang="ko-KR" altLang="en-US" sz="1800" dirty="0"/>
              <a:t> 방식에 문제가 있어 추가 수정 완료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 err="1"/>
              <a:t>insertReplicationInfoSpec</a:t>
            </a:r>
            <a:r>
              <a:rPr lang="en-US" altLang="ko-KR" sz="2200" dirty="0"/>
              <a:t> </a:t>
            </a:r>
            <a:r>
              <a:rPr lang="ko-KR" altLang="en-US" sz="2200" dirty="0"/>
              <a:t>함수 구현중</a:t>
            </a:r>
            <a:r>
              <a:rPr lang="en-US" altLang="ko-KR" sz="1800" dirty="0"/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400" dirty="0"/>
              <a:t>2/7 (</a:t>
            </a:r>
            <a:r>
              <a:rPr lang="ko-KR" altLang="en-US" sz="1400" dirty="0"/>
              <a:t>화</a:t>
            </a:r>
            <a:r>
              <a:rPr lang="en-US" altLang="ko-KR" sz="1400" dirty="0"/>
              <a:t>)</a:t>
            </a:r>
            <a:r>
              <a:rPr lang="ko-KR" altLang="en-US" sz="1400" dirty="0"/>
              <a:t> 구현 완료 예정</a:t>
            </a:r>
            <a:endParaRPr lang="en-US" altLang="ko-KR" sz="1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742422"/>
            <a:ext cx="11035146" cy="45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ore-KR" dirty="0"/>
          </a:p>
          <a:p>
            <a:r>
              <a:rPr lang="en-US" altLang="ko-KR" sz="2200" dirty="0"/>
              <a:t>create, </a:t>
            </a:r>
            <a:r>
              <a:rPr lang="en-US" altLang="ko-KR" sz="2200" dirty="0" err="1"/>
              <a:t>updateReplicationInfoSpec</a:t>
            </a:r>
            <a:r>
              <a:rPr lang="en-US" altLang="ko-KR" sz="2200" dirty="0"/>
              <a:t> </a:t>
            </a:r>
            <a:r>
              <a:rPr lang="ko-KR" altLang="en-US" sz="2200" dirty="0"/>
              <a:t>함수 구현</a:t>
            </a:r>
            <a:endParaRPr lang="en-US" altLang="ko-KR" sz="2200" dirty="0"/>
          </a:p>
          <a:p>
            <a:pPr lvl="1"/>
            <a:r>
              <a:rPr lang="en-US" altLang="ko-KR" sz="1800" dirty="0" err="1"/>
              <a:t>insertReplicationSpec</a:t>
            </a:r>
            <a:r>
              <a:rPr lang="ko-KR" altLang="en-US" sz="1800" dirty="0"/>
              <a:t>을 적용하여 완성</a:t>
            </a:r>
            <a:endParaRPr lang="en-US" altLang="ko-KR" sz="1800" dirty="0"/>
          </a:p>
          <a:p>
            <a:pPr lvl="1"/>
            <a:r>
              <a:rPr lang="en-US" altLang="ko-KR" sz="1800" dirty="0"/>
              <a:t>2/8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수</a:t>
            </a:r>
            <a:r>
              <a:rPr lang="en-US" altLang="ko-KR" sz="1800" dirty="0"/>
              <a:t>)</a:t>
            </a:r>
            <a:r>
              <a:rPr lang="ko-KR" altLang="en-US" sz="1800" dirty="0"/>
              <a:t> 코드 리뷰 요청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200" dirty="0"/>
              <a:t>Event Handler </a:t>
            </a:r>
            <a:r>
              <a:rPr lang="ko-KR" altLang="en-US" sz="2200" dirty="0"/>
              <a:t>구현</a:t>
            </a:r>
            <a:endParaRPr lang="en-US" altLang="ko-KR" sz="2200" dirty="0"/>
          </a:p>
          <a:p>
            <a:pPr lvl="1"/>
            <a:r>
              <a:rPr lang="en-US" altLang="ko-KR" sz="1800" dirty="0"/>
              <a:t>2/10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금</a:t>
            </a:r>
            <a:r>
              <a:rPr lang="en-US" altLang="ko-KR" sz="1800" dirty="0"/>
              <a:t>)</a:t>
            </a:r>
            <a:r>
              <a:rPr lang="ko-KR" altLang="en-US" sz="1800" dirty="0"/>
              <a:t>까지 구현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216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11922</TotalTime>
  <Words>102</Words>
  <Application>Microsoft Macintosh PowerPoint</Application>
  <PresentationFormat>와이드스크린</PresentationFormat>
  <Paragraphs>29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122</cp:revision>
  <dcterms:created xsi:type="dcterms:W3CDTF">2022-05-22T16:47:19Z</dcterms:created>
  <dcterms:modified xsi:type="dcterms:W3CDTF">2023-02-06T04:48:27Z</dcterms:modified>
</cp:coreProperties>
</file>