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67" r:id="rId4"/>
    <p:sldId id="369" r:id="rId5"/>
    <p:sldId id="370" r:id="rId6"/>
    <p:sldId id="368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47"/>
    <p:restoredTop sz="90137"/>
  </p:normalViewPr>
  <p:slideViewPr>
    <p:cSldViewPr snapToGrid="0" snapToObjects="1" showGuides="1">
      <p:cViewPr varScale="1">
        <p:scale>
          <a:sx n="100" d="100"/>
          <a:sy n="100" d="100"/>
        </p:scale>
        <p:origin x="160" y="216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1E6FF26-D5F2-CEBF-614F-1315DEB8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76" y="1325563"/>
            <a:ext cx="9983247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API </a:t>
            </a:r>
            <a:r>
              <a:rPr lang="ko-KR" altLang="en-US" dirty="0"/>
              <a:t>파악</a:t>
            </a:r>
            <a:endParaRPr lang="en-US" altLang="ko-KR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API </a:t>
            </a:r>
            <a:r>
              <a:rPr lang="ko-KR" altLang="en-US" dirty="0"/>
              <a:t>구현 방법을 전달 받아 구현 진행중</a:t>
            </a:r>
            <a:endParaRPr lang="en-US" altLang="ko-KR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Gantt Chart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ore-KR" altLang="en-US" dirty="0"/>
          </a:p>
        </p:txBody>
      </p:sp>
      <p:pic>
        <p:nvPicPr>
          <p:cNvPr id="11" name="내용 개체 틀 10" descr="텍스트, 번호, 스크린샷이(가) 표시된 사진&#10;&#10;자동 생성된 설명">
            <a:extLst>
              <a:ext uri="{FF2B5EF4-FFF2-40B4-BE49-F238E27FC236}">
                <a16:creationId xmlns:a16="http://schemas.microsoft.com/office/drawing/2014/main" id="{195FE60F-FFCE-0948-A46B-8A303480A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60" y="1427163"/>
            <a:ext cx="11163080" cy="4554537"/>
          </a:xfrm>
        </p:spPr>
      </p:pic>
    </p:spTree>
    <p:extLst>
      <p:ext uri="{BB962C8B-B14F-4D97-AF65-F5344CB8AC3E}">
        <p14:creationId xmlns:p14="http://schemas.microsoft.com/office/powerpoint/2010/main" val="1477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복구 계획 속성 변경으로 인한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복구 계획 속성 변경으로 인한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관련 함수 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13666</TotalTime>
  <Words>64</Words>
  <Application>Microsoft Macintosh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154</cp:revision>
  <dcterms:created xsi:type="dcterms:W3CDTF">2022-05-22T16:47:19Z</dcterms:created>
  <dcterms:modified xsi:type="dcterms:W3CDTF">2023-07-05T06:30:23Z</dcterms:modified>
</cp:coreProperties>
</file>