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05" r:id="rId4"/>
    <p:sldId id="366" r:id="rId5"/>
    <p:sldId id="365" r:id="rId6"/>
    <p:sldId id="367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9776"/>
  </p:normalViewPr>
  <p:slideViewPr>
    <p:cSldViewPr snapToGrid="0" snapToObjects="1" showGuides="1">
      <p:cViewPr varScale="1">
        <p:scale>
          <a:sx n="93" d="100"/>
          <a:sy n="93" d="100"/>
        </p:scale>
        <p:origin x="216" y="27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2023. 3. 22.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2023. 3. 22.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2023. 3. 22.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2023. 3. 22.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2023. 3. 22.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2023. 3. 22.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ED890074-CE6C-4E81-8D5C-1B93439AE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52" y="2067213"/>
            <a:ext cx="9898496" cy="380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4530"/>
            <a:ext cx="10515600" cy="38576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코드 리뷰 피드백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코드 리뷰 피드백 수정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reconciler </a:t>
            </a:r>
            <a:r>
              <a:rPr lang="ko-KR" altLang="en-US" sz="1600" dirty="0"/>
              <a:t>상세설계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600" dirty="0"/>
              <a:t>worker pod task handling </a:t>
            </a:r>
            <a:r>
              <a:rPr lang="ko-KR" altLang="en-US" sz="1600" dirty="0"/>
              <a:t>설계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Gantt Chart</a:t>
            </a:r>
            <a:endParaRPr lang="ko-Kore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AC13183B-3DA3-57A6-DD6D-B67FA163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17" y="1325563"/>
            <a:ext cx="9942510" cy="506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742422"/>
            <a:ext cx="11035146" cy="45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ore-KR" dirty="0"/>
          </a:p>
          <a:p>
            <a:r>
              <a:rPr lang="en-US" altLang="ko-KR" sz="2400" dirty="0" err="1"/>
              <a:t>DRaaS</a:t>
            </a:r>
            <a:r>
              <a:rPr lang="en-US" altLang="ko-KR" sz="2400" dirty="0"/>
              <a:t> Operator</a:t>
            </a:r>
          </a:p>
          <a:p>
            <a:pPr lvl="1"/>
            <a:r>
              <a:rPr lang="ko-KR" altLang="en-US" sz="2000" dirty="0"/>
              <a:t>코드 리뷰 </a:t>
            </a:r>
            <a:r>
              <a:rPr lang="en-US" altLang="ko-KR" sz="2000" dirty="0"/>
              <a:t>(3/24)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Direct Recovery Plan Operator</a:t>
            </a:r>
          </a:p>
          <a:p>
            <a:pPr lvl="1"/>
            <a:r>
              <a:rPr lang="ko-KR" altLang="en-US" sz="2000" dirty="0"/>
              <a:t>코드 리뷰 </a:t>
            </a:r>
            <a:r>
              <a:rPr lang="en-US" altLang="ko-KR" sz="2000" dirty="0"/>
              <a:t>(3/24)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400" dirty="0"/>
              <a:t>Recovery Job Task Operator</a:t>
            </a:r>
          </a:p>
          <a:p>
            <a:pPr lvl="1"/>
            <a:r>
              <a:rPr lang="ko-KR" altLang="en-US" sz="2000" dirty="0"/>
              <a:t>상세 설계 리뷰 </a:t>
            </a:r>
            <a:r>
              <a:rPr lang="en-US" altLang="ko-KR" sz="2000" dirty="0"/>
              <a:t>(3/24)</a:t>
            </a:r>
          </a:p>
          <a:p>
            <a:pPr lvl="1"/>
            <a:r>
              <a:rPr lang="en-US" altLang="ko-KR" sz="2000" dirty="0"/>
              <a:t>Worker</a:t>
            </a:r>
            <a:r>
              <a:rPr lang="ko-KR" altLang="en-US" sz="2000" dirty="0"/>
              <a:t>에 전달을 해줘야 하는 </a:t>
            </a:r>
            <a:r>
              <a:rPr lang="en-US" altLang="ko-KR" sz="2000" dirty="0"/>
              <a:t>Label </a:t>
            </a:r>
            <a:r>
              <a:rPr lang="ko-KR" altLang="en-US" sz="2000" dirty="0"/>
              <a:t>질문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12049</TotalTime>
  <Words>88</Words>
  <Application>Microsoft Macintosh PowerPoint</Application>
  <PresentationFormat>와이드스크린</PresentationFormat>
  <Paragraphs>33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126</cp:revision>
  <dcterms:created xsi:type="dcterms:W3CDTF">2022-05-22T16:47:19Z</dcterms:created>
  <dcterms:modified xsi:type="dcterms:W3CDTF">2023-03-22T06:29:36Z</dcterms:modified>
</cp:coreProperties>
</file>