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4" r:id="rId1"/>
  </p:sldMasterIdLst>
  <p:notesMasterIdLst>
    <p:notesMasterId r:id="rId8"/>
  </p:notesMasterIdLst>
  <p:sldIdLst>
    <p:sldId id="256" r:id="rId2"/>
    <p:sldId id="257" r:id="rId3"/>
    <p:sldId id="305" r:id="rId4"/>
    <p:sldId id="366" r:id="rId5"/>
    <p:sldId id="365" r:id="rId6"/>
    <p:sldId id="261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진욱" initials="최" lastIdx="1" clrIdx="0">
    <p:extLst>
      <p:ext uri="{19B8F6BF-5375-455C-9EA6-DF929625EA0E}">
        <p15:presenceInfo xmlns:p15="http://schemas.microsoft.com/office/powerpoint/2012/main" userId="S::jwc9507@mail.hongik.ac.kr::99ed9333-cc42-4b41-9f9a-a6e0995e78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8"/>
    <a:srgbClr val="DF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/>
    <p:restoredTop sz="89775"/>
  </p:normalViewPr>
  <p:slideViewPr>
    <p:cSldViewPr snapToGrid="0" snapToObjects="1" showGuides="1">
      <p:cViewPr varScale="1">
        <p:scale>
          <a:sx n="95" d="100"/>
          <a:sy n="95" d="100"/>
        </p:scale>
        <p:origin x="1232" y="18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2303-ABE6-2C44-B445-FC2D2FACCD81}" type="datetimeFigureOut">
              <a:rPr kumimoji="1" lang="ko-Kore-KR" altLang="en-US" smtClean="0"/>
              <a:t>2022. 12. 15.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D8F2-563F-614B-A6BC-615A44E2F0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4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8801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963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664C4-7220-0805-83C3-E79B2927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956082-B612-BD4E-4E8D-BCAD48F7C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EA3D6-5ABD-A267-BE69-10D4CB91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2022. 12. 15.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B7108-335B-1242-14DB-C83F5E61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F5FAE-3D19-6CD7-FA1B-F45F11DF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EE35E9B-2490-2F32-72DC-11A4744BF26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1463040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A788213-F867-7DF8-5A50-AEBF9D80F247}"/>
              </a:ext>
            </a:extLst>
          </p:cNvPr>
          <p:cNvCxnSpPr>
            <a:cxnSpLocks/>
          </p:cNvCxnSpPr>
          <p:nvPr userDrawn="1"/>
        </p:nvCxnSpPr>
        <p:spPr>
          <a:xfrm>
            <a:off x="1343040" y="302860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C09094-21EA-4804-9C9A-21C875810BC3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199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915A4-ECC2-EDA5-293A-5236482B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8BEB2-A77E-877D-C836-AAB31CB1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1679A-CE6F-0651-F26E-447DEBDD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9D16-30AA-5143-9710-1247EA6F2676}" type="datetime1">
              <a:rPr kumimoji="1" lang="ko-KR" altLang="en-US" smtClean="0"/>
              <a:t>2022. 12. 15.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24041-810C-E2BE-4663-99CAE7D2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CB89B-E11C-9EFD-5FE2-98B0F270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3DD8A63-238F-A744-D953-1429E61423C6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45FB2F8-C9EE-B04B-D639-2EBDC365376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25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4D1544-70D6-783E-B26D-FAD05BBAE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3FAEE-A7CD-318F-C8BA-8EB0E273F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7E55B-386D-87BE-E9F5-F4872613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D9A0-52F9-5C45-AA64-FB7292FC530D}" type="datetime1">
              <a:rPr kumimoji="1" lang="ko-KR" altLang="en-US" smtClean="0"/>
              <a:t>2022. 12. 15.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DFB11-19E0-7C7E-1CC4-A70CE4E0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59A3-BE7B-91D5-BC60-C0AAC1B3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885373F-4EE1-E1B4-9DA8-483159204962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57DAC94-9948-1454-9692-79C44201BF7A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242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6F439-A510-3846-AAA1-B51886DD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7F374-D800-EF4C-837D-130815528D12}"/>
              </a:ext>
            </a:extLst>
          </p:cNvPr>
          <p:cNvSpPr txBox="1"/>
          <p:nvPr userDrawn="1"/>
        </p:nvSpPr>
        <p:spPr>
          <a:xfrm>
            <a:off x="838200" y="381965"/>
            <a:ext cx="2679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Contents</a:t>
            </a:r>
            <a:endParaRPr kumimoji="1" lang="ko-Kore-KR" altLang="en-US" sz="44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522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+내용(투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89DB-39D0-7441-BE08-B75E0D1D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0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61CC03DF-CDD2-C14F-B4C2-ABB9F6DF302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B34605-E94D-954F-8DD3-FC914269F24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CEF3912-C6CD-8D41-9994-981438DF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</p:spPr>
        <p:txBody>
          <a:bodyPr/>
          <a:lstStyle/>
          <a:p>
            <a:r>
              <a:rPr lang="ko-Kore-KR" altLang="en-US" dirty="0"/>
              <a:t>부제</a:t>
            </a:r>
            <a:endParaRPr lang="en-US" altLang="ko-Kore-KR" dirty="0"/>
          </a:p>
          <a:p>
            <a:pPr lvl="1"/>
            <a:r>
              <a:rPr lang="ko-Kore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156182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인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A07ABFE-91CA-984F-B534-9772AD56314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266024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AEA993-58B1-4647-8D9B-8E34A88ACFCA}"/>
              </a:ext>
            </a:extLst>
          </p:cNvPr>
          <p:cNvCxnSpPr>
            <a:cxnSpLocks/>
          </p:cNvCxnSpPr>
          <p:nvPr userDrawn="1"/>
        </p:nvCxnSpPr>
        <p:spPr>
          <a:xfrm>
            <a:off x="1343040" y="4225808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17789-BC2E-A942-BEFC-0B8B4EC7970A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6CD04-0CFF-F443-9DD4-1297FFDD8AF3}"/>
              </a:ext>
            </a:extLst>
          </p:cNvPr>
          <p:cNvSpPr txBox="1"/>
          <p:nvPr userDrawn="1"/>
        </p:nvSpPr>
        <p:spPr>
          <a:xfrm>
            <a:off x="3742599" y="2889028"/>
            <a:ext cx="4706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6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Thank You!</a:t>
            </a:r>
            <a:endParaRPr kumimoji="1" lang="ko-Kore-KR" altLang="en-US" sz="66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8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B5164-F69D-464A-AA1F-AF799D13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solidFill>
            <a:srgbClr val="DFE4EF"/>
          </a:solidFill>
          <a:ln>
            <a:solidFill>
              <a:srgbClr val="DFE4EF"/>
            </a:solidFill>
          </a:ln>
        </p:spPr>
        <p:txBody>
          <a:bodyPr lIns="72000" tIns="108000"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BE4C6D7-6483-2849-8BE4-7A2B8E83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522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DC4B7-B058-A942-84E5-67493AFE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A45E-D8A3-9D44-BEAE-94EF1EF3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C0E81-6613-7C42-AD5C-FC0772FE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90BA6-D622-E44D-AD84-27C4C78C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2022. 12. 15.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83DB7-6420-114E-A428-74C83B33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7A0D6-491A-524A-9F91-3F9493B3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C093DEE-71F1-1A43-A75B-C27CC9F0236B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AFD48E-FA6C-9F45-B6EA-F8F2A67796F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72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63A1D-E419-860A-4C15-BA9E851B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9D50C-5530-8D80-A780-BBF58CB0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B38EC-A746-BC72-AD7E-FEA8C112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2022. 12. 15.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E7EC1-32C3-E24A-7B5C-FC0BFEC7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25981-3DF1-FF59-4CB5-FA25F233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A39814FA-E996-4B66-91F2-DE138CFE8C5D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350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5EF6F-836D-C8A9-CFD3-8A0FF750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5EEA9-99C2-9050-DFB1-CDEDA3DB9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CA5F7-8F39-E87D-51F1-278D0FD1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67A-D65E-5147-B493-9C45AC64BCC9}" type="datetime1">
              <a:rPr kumimoji="1" lang="ko-KR" altLang="en-US" smtClean="0"/>
              <a:t>2022. 12. 15.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EC585-846B-553C-F715-0CABC523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1CAFC-FA2B-35DF-43D6-B4830543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6E5EEF14-3F29-1A7A-ACBE-ECC041FC1445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9199FD5-85EB-4699-139B-A1DD3E90A7A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46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FF42E-1A50-8895-38A7-D30D4936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E91A1-00D5-AD48-2024-9E2DF00C4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C22C2-A42A-7CD7-6592-A34BCE339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91913-4381-5D93-C000-97B99F7A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2022. 12. 15.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844C2-65E9-032E-DB72-04F92A31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CDE1A-88E5-294E-3FA5-C0BC74DA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31DEBB50-7D22-8840-2471-2DE1B7A216EA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E0DB38A-2CF6-D4DE-D5A0-51B7D21A6C3E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753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E7984-EF59-BCAA-DB3B-146052E3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0C859-D38B-732A-8B2B-101972D4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D5E53-21A9-EB41-4FB0-DEBC48547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D59093-05D1-E087-64AD-C6666A62A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99BC21-8A80-AB98-AE49-FE024CA40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E0954A-4381-4E6F-261C-5368807C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F041-96C6-7444-AB48-2B311907FF4B}" type="datetime1">
              <a:rPr kumimoji="1" lang="ko-KR" altLang="en-US" smtClean="0"/>
              <a:t>2022. 12. 15.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434DB4-2FC4-8400-05A0-23D7508E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DBC48-E61E-C04E-A1E6-6BDCDBFA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육각형[H] 9">
            <a:extLst>
              <a:ext uri="{FF2B5EF4-FFF2-40B4-BE49-F238E27FC236}">
                <a16:creationId xmlns:a16="http://schemas.microsoft.com/office/drawing/2014/main" id="{AA85E2AB-9D68-EFCF-BDF7-8925AED33B8C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0BABA0A6-5EDE-F07E-9DD5-4AA64303FAE1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839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6738A-1A8D-4B5C-E995-C2637F83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DBDDDC-64AD-F4FF-B28F-45AEDE69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22A3-9C76-684A-9FFE-71649C8832B4}" type="datetime1">
              <a:rPr kumimoji="1" lang="ko-KR" altLang="en-US" smtClean="0"/>
              <a:t>2022. 12. 15.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E358E-37CB-BCDA-4522-2809D81A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26CCE6-56AF-F95C-2110-4DD7585C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89522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E6ADC3-C41D-189D-BEAC-A0CAEB40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2022. 12. 15.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84A57E-BF1A-36C7-C37B-0AFFF2E2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5E6C5C-84AD-75FB-9A00-3DD775B3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육각형[H] 4">
            <a:extLst>
              <a:ext uri="{FF2B5EF4-FFF2-40B4-BE49-F238E27FC236}">
                <a16:creationId xmlns:a16="http://schemas.microsoft.com/office/drawing/2014/main" id="{4F250825-D642-7EAC-DE0F-8178766AB563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BE78C-2E62-99C7-C291-DA0930C2C8F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15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9B27F-E8F6-F18D-8F25-F1D58B95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A3B5D-2658-1DA6-2331-F650F7EA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8F3D2-26AE-B2C8-137F-3DB66583E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5C0BD-34EE-714F-BE03-8267B587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EC70-E7A0-9745-805B-8CCC79D28A80}" type="datetime1">
              <a:rPr kumimoji="1" lang="ko-KR" altLang="en-US" smtClean="0"/>
              <a:t>2022. 12. 15.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D65A7-1B26-DC0A-2D3A-9075B4B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AA5AF-8212-C0D4-6EDE-379B7B7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4769F517-6AC2-4E3C-E113-3ED655D1F7E9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A03C870-CA70-8720-FB74-EC7489777A74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95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53143-A715-F19A-3328-434C0CA5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D1743C-A1DD-E2F5-AC5F-03CADD897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98A54-D802-52D4-33B0-150B24AE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7FB44-8303-4FC5-9325-D71E82AD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4A07-74D2-0E4E-8B6C-A6407890C373}" type="datetime1">
              <a:rPr kumimoji="1" lang="ko-KR" altLang="en-US" smtClean="0"/>
              <a:t>2022. 12. 15.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D6021-07DB-C6AD-1278-38CFDE90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60505-3B41-7D2D-42F8-4483C67B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1195AF2-DEF8-E14A-6FFD-4C83216D7E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4964038-B569-E37A-8C84-7BD4C32DEF2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452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4870CF-7830-38A8-DC05-75A30738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A97C7-EE03-C005-ADFF-47FE231A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8277D-858E-3640-19B6-8831B0B3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22A3-9C76-684A-9FFE-71649C8832B4}" type="datetime1">
              <a:rPr kumimoji="1" lang="ko-KR" altLang="en-US" smtClean="0"/>
              <a:t>2022. 12. 15.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27B9C-59D9-FF7B-851D-29B4FE1FE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9BB2F-7A60-023A-1588-FE290D18B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C87E6D-7F6D-5A5D-2101-B47C8A1EEE9C}"/>
              </a:ext>
            </a:extLst>
          </p:cNvPr>
          <p:cNvSpPr/>
          <p:nvPr userDrawn="1"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00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2573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650" r:id="rId15"/>
    <p:sldLayoutId id="214748365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1C349-3812-8C4D-A30E-83052785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076"/>
            <a:ext cx="9144000" cy="949320"/>
          </a:xfrm>
        </p:spPr>
        <p:txBody>
          <a:bodyPr/>
          <a:lstStyle/>
          <a:p>
            <a:r>
              <a:rPr kumimoji="1" lang="en-US" altLang="ko-Kore-KR" b="1" dirty="0">
                <a:solidFill>
                  <a:srgbClr val="002048"/>
                </a:solidFill>
              </a:rPr>
              <a:t>Weekly Report</a:t>
            </a:r>
            <a:endParaRPr kumimoji="1" lang="ko-Kore-KR" altLang="en-US" b="1" dirty="0">
              <a:solidFill>
                <a:srgbClr val="00204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AD95B-DF00-E944-846E-6755C1DA7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686"/>
            <a:ext cx="9144000" cy="758478"/>
          </a:xfrm>
        </p:spPr>
        <p:txBody>
          <a:bodyPr/>
          <a:lstStyle/>
          <a:p>
            <a:r>
              <a:rPr kumimoji="1" lang="en-US" altLang="ko-Kore-KR" dirty="0" err="1"/>
              <a:t>Jibeom</a:t>
            </a:r>
            <a:r>
              <a:rPr kumimoji="1" lang="en-US" altLang="ko-Kore-KR" dirty="0"/>
              <a:t> Kim</a:t>
            </a:r>
            <a:endParaRPr kumimoji="1" lang="ko-Kore-KR" altLang="en-US" dirty="0">
              <a:solidFill>
                <a:srgbClr val="002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04994E7-2B9F-F44B-ACAC-20B969C1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941"/>
            <a:ext cx="10515600" cy="50309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ore-KR" dirty="0"/>
              <a:t>Weekly Report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Summary of this week’s work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Action Item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BC184-CC3B-C84F-8945-600522FB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401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Weekly Report</a:t>
            </a:r>
            <a:endParaRPr kumimoji="1" lang="ko-Kore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3</a:t>
            </a:fld>
            <a:endParaRPr kumimoji="1" lang="ko-Kore-KR" altLang="en-US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E8A20C3D-C116-2B78-8CC8-4B03692AD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716" y="1690688"/>
            <a:ext cx="9474568" cy="446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0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Summary of this Week’s work</a:t>
            </a:r>
            <a:endParaRPr kumimoji="1" lang="ko-Kore-KR" altLang="en-US" sz="3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5349"/>
            <a:ext cx="10515600" cy="3474121"/>
          </a:xfrm>
        </p:spPr>
        <p:txBody>
          <a:bodyPr>
            <a:normAutofit/>
          </a:bodyPr>
          <a:lstStyle/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Reconcile 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코드 리뷰 진행</a:t>
            </a:r>
            <a:endParaRPr lang="en-US" altLang="ko-KR" sz="2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리뷰 피드백 사항 수정 진행중</a:t>
            </a:r>
            <a:endParaRPr lang="en-US" altLang="ko-KR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ko-KR" altLang="en-US" sz="2700" b="0" i="0" u="none" strike="noStrike" dirty="0">
              <a:solidFill>
                <a:srgbClr val="000000"/>
              </a:solidFill>
              <a:effectLst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표기법 카멜 표기법으로 통일</a:t>
            </a:r>
            <a:br>
              <a:rPr lang="ko-KR" altLang="en-US" dirty="0"/>
            </a:b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4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4371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Item</a:t>
            </a:r>
            <a:endParaRPr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59FEAB-1A77-4E45-B091-6791DDD9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2" y="1325563"/>
            <a:ext cx="11035146" cy="37259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ore-KR" dirty="0"/>
          </a:p>
          <a:p>
            <a:r>
              <a:rPr lang="en-US" altLang="ko-Kore-KR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ctrl.Result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결과 확인</a:t>
            </a:r>
            <a:endParaRPr lang="en-US" altLang="ko-KR" sz="2000" dirty="0"/>
          </a:p>
          <a:p>
            <a:r>
              <a:rPr lang="en-US" altLang="ko-Kore-KR" sz="2000" dirty="0">
                <a:solidFill>
                  <a:srgbClr val="000000"/>
                </a:solidFill>
                <a:latin typeface="Calibri" panose="020F0502020204030204" pitchFamily="34" charset="0"/>
              </a:rPr>
              <a:t>PGI CR Get 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</a:rPr>
              <a:t>–</a:t>
            </a:r>
            <a:r>
              <a:rPr lang="ko-KR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</a:rPr>
              <a:t>PGI CR</a:t>
            </a:r>
            <a:r>
              <a:rPr lang="ko-KR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의 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</a:rPr>
              <a:t>Namespace </a:t>
            </a:r>
            <a:endParaRPr lang="en-US" altLang="ko-Kore-KR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altLang="ko-KR" sz="2000" dirty="0" err="1"/>
              <a:t>ReplicationInfo</a:t>
            </a:r>
            <a:r>
              <a:rPr lang="en-US" altLang="ko-KR" sz="2000" dirty="0"/>
              <a:t> CR</a:t>
            </a:r>
            <a:r>
              <a:rPr lang="ko-KR" altLang="en-US" sz="2000" dirty="0"/>
              <a:t> 종류 판별 방법 </a:t>
            </a:r>
            <a:r>
              <a:rPr lang="en-US" altLang="ko-KR" sz="2000" dirty="0"/>
              <a:t>–</a:t>
            </a:r>
            <a:r>
              <a:rPr lang="ko-KR" altLang="en-US" sz="2000" dirty="0"/>
              <a:t> 기존 </a:t>
            </a:r>
            <a:r>
              <a:rPr lang="en-US" altLang="ko-KR" sz="2000" dirty="0" err="1"/>
              <a:t>MatchingLabels</a:t>
            </a:r>
            <a:r>
              <a:rPr lang="en-US" altLang="ko-KR" sz="2000" dirty="0"/>
              <a:t> </a:t>
            </a:r>
            <a:r>
              <a:rPr lang="ko-KR" altLang="en-US" sz="2000" dirty="0"/>
              <a:t>방법을 </a:t>
            </a:r>
            <a:r>
              <a:rPr lang="en-US" altLang="ko-KR" sz="2000" dirty="0"/>
              <a:t>Owner</a:t>
            </a:r>
            <a:r>
              <a:rPr lang="ko-KR" altLang="en-US" sz="2000" dirty="0"/>
              <a:t>의 </a:t>
            </a:r>
            <a:r>
              <a:rPr lang="en-US" altLang="ko-KR" sz="2000" dirty="0" err="1"/>
              <a:t>Depedent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찾아 처리하는 방법으로 수정</a:t>
            </a:r>
            <a:endParaRPr lang="en-US" altLang="ko-KR" sz="2000" dirty="0"/>
          </a:p>
          <a:p>
            <a:r>
              <a:rPr lang="en-US" altLang="ko-KR" sz="2000" dirty="0"/>
              <a:t>CRD import </a:t>
            </a:r>
            <a:r>
              <a:rPr lang="ko-KR" altLang="en-US" sz="2000" dirty="0"/>
              <a:t>수정 </a:t>
            </a:r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en-US" altLang="ko-KR" sz="2000" dirty="0"/>
              <a:t>&amp;v1alpha1</a:t>
            </a:r>
            <a:r>
              <a:rPr lang="ko-KR" altLang="en-US" sz="2000" dirty="0"/>
              <a:t>이 현재 </a:t>
            </a:r>
            <a:r>
              <a:rPr lang="en-US" altLang="ko-KR" sz="2000" dirty="0" err="1"/>
              <a:t>cdm</a:t>
            </a:r>
            <a:r>
              <a:rPr lang="en-US" altLang="ko-KR" sz="2000" dirty="0"/>
              <a:t>-center-</a:t>
            </a:r>
            <a:r>
              <a:rPr lang="en-US" altLang="ko-KR" sz="2000" dirty="0" err="1"/>
              <a:t>openshift</a:t>
            </a:r>
            <a:r>
              <a:rPr lang="ko-KR" altLang="en-US" sz="2000" dirty="0"/>
              <a:t>로 되어 있는데 </a:t>
            </a:r>
            <a:r>
              <a:rPr lang="en-US" altLang="ko-KR" sz="2000" dirty="0" err="1"/>
              <a:t>DRaaS</a:t>
            </a:r>
            <a:r>
              <a:rPr lang="en-US" altLang="ko-KR" sz="2000" dirty="0"/>
              <a:t> CR</a:t>
            </a:r>
            <a:r>
              <a:rPr lang="ko-KR" altLang="en-US" sz="2000" dirty="0"/>
              <a:t>이 있는 </a:t>
            </a:r>
            <a:r>
              <a:rPr lang="en-US" altLang="ko-KR" sz="2000" dirty="0" err="1"/>
              <a:t>cdm</a:t>
            </a:r>
            <a:r>
              <a:rPr lang="en-US" altLang="ko-KR" sz="2000" dirty="0"/>
              <a:t>-disaster-recovery-</a:t>
            </a:r>
            <a:r>
              <a:rPr lang="en-US" altLang="ko-KR" sz="2000" dirty="0" err="1"/>
              <a:t>openshift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</a:t>
            </a:r>
            <a:r>
              <a:rPr lang="en-US" altLang="ko-KR" sz="2000" dirty="0"/>
              <a:t>import</a:t>
            </a:r>
          </a:p>
          <a:p>
            <a:r>
              <a:rPr lang="ko-Kore-KR" altLang="en-US" sz="2000" dirty="0"/>
              <a:t>데이터</a:t>
            </a:r>
            <a:r>
              <a:rPr lang="ko-KR" altLang="en-US" sz="2000" dirty="0"/>
              <a:t> 커맨드 방문</a:t>
            </a:r>
            <a:endParaRPr lang="en-US" altLang="ko-KR" sz="2000" dirty="0"/>
          </a:p>
          <a:p>
            <a:r>
              <a:rPr lang="ko-KR" altLang="en-US" sz="2000" dirty="0"/>
              <a:t>최종 보고서 작성</a:t>
            </a:r>
            <a:endParaRPr lang="en-US" altLang="ko-Kore-KR" sz="2000" dirty="0"/>
          </a:p>
        </p:txBody>
      </p:sp>
    </p:spTree>
    <p:extLst>
      <p:ext uri="{BB962C8B-B14F-4D97-AF65-F5344CB8AC3E}">
        <p14:creationId xmlns:p14="http://schemas.microsoft.com/office/powerpoint/2010/main" val="402161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07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10194</TotalTime>
  <Words>96</Words>
  <Application>Microsoft Macintosh PowerPoint</Application>
  <PresentationFormat>와이드스크린</PresentationFormat>
  <Paragraphs>25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NanumSquare Bold</vt:lpstr>
      <vt:lpstr>NanumSquare ExtraBold</vt:lpstr>
      <vt:lpstr>Arial</vt:lpstr>
      <vt:lpstr>Calibri</vt:lpstr>
      <vt:lpstr>Calibri Light</vt:lpstr>
      <vt:lpstr>Office 테마</vt:lpstr>
      <vt:lpstr>Weekly Report</vt:lpstr>
      <vt:lpstr>PowerPoint 프레젠테이션</vt:lpstr>
      <vt:lpstr>Weekly Report</vt:lpstr>
      <vt:lpstr>Summary of this Week’s work</vt:lpstr>
      <vt:lpstr>Action Item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최진욱</dc:creator>
  <cp:lastModifiedBy>김지범</cp:lastModifiedBy>
  <cp:revision>102</cp:revision>
  <dcterms:created xsi:type="dcterms:W3CDTF">2022-05-22T16:47:19Z</dcterms:created>
  <dcterms:modified xsi:type="dcterms:W3CDTF">2022-12-15T08:11:09Z</dcterms:modified>
</cp:coreProperties>
</file>