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9"/>
  </p:notesMasterIdLst>
  <p:sldIdLst>
    <p:sldId id="256" r:id="rId2"/>
    <p:sldId id="257" r:id="rId3"/>
    <p:sldId id="305" r:id="rId4"/>
    <p:sldId id="366" r:id="rId5"/>
    <p:sldId id="368" r:id="rId6"/>
    <p:sldId id="367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44"/>
    <p:restoredTop sz="89855"/>
  </p:normalViewPr>
  <p:slideViewPr>
    <p:cSldViewPr snapToGrid="0" snapToObjects="1" showGuides="1">
      <p:cViewPr varScale="1">
        <p:scale>
          <a:sx n="95" d="100"/>
          <a:sy n="95" d="100"/>
        </p:scale>
        <p:origin x="448" y="19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2023. 5. 24.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2023. 5. 24.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2023. 5. 24.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2023. 5. 24.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ore-KR"/>
              <a:t>Gantt Chart</a:t>
            </a:r>
            <a:endParaRPr lang="en-US" altLang="ko-Kore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8EE4665-8388-3E54-114D-A5123C80D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94" y="1690688"/>
            <a:ext cx="10133412" cy="43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r>
              <a:rPr lang="ko-KR" altLang="en-US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307"/>
            <a:ext cx="10515600" cy="47376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 err="1"/>
              <a:t>DRaaS</a:t>
            </a:r>
            <a:r>
              <a:rPr lang="en-US" altLang="ko-KR" sz="2600" dirty="0"/>
              <a:t> Operator</a:t>
            </a:r>
            <a:r>
              <a:rPr lang="ko-KR" altLang="en-US" sz="2600" dirty="0"/>
              <a:t> </a:t>
            </a:r>
            <a:r>
              <a:rPr lang="en-US" altLang="ko-KR" sz="2600" dirty="0"/>
              <a:t>–</a:t>
            </a:r>
            <a:r>
              <a:rPr lang="ko-KR" altLang="en-US" sz="2600" dirty="0"/>
              <a:t> </a:t>
            </a:r>
            <a:r>
              <a:rPr lang="en-US" altLang="ko-KR" sz="2600" dirty="0"/>
              <a:t>Event Handler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Subscriber </a:t>
            </a:r>
            <a:r>
              <a:rPr lang="ko-KR" altLang="en-US" sz="1600" dirty="0"/>
              <a:t>구현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Subscriber PGI </a:t>
            </a:r>
            <a:r>
              <a:rPr lang="ko-KR" altLang="en-US" sz="1600" dirty="0"/>
              <a:t>대신 </a:t>
            </a:r>
            <a:r>
              <a:rPr lang="en-US" altLang="ko-KR" sz="1600" dirty="0"/>
              <a:t>PG Name</a:t>
            </a:r>
            <a:r>
              <a:rPr lang="ko-KR" altLang="en-US" sz="1600" dirty="0"/>
              <a:t>을 통해 </a:t>
            </a:r>
            <a:r>
              <a:rPr lang="en-US" altLang="ko-KR" sz="1600" dirty="0" err="1"/>
              <a:t>DRaaS</a:t>
            </a:r>
            <a:r>
              <a:rPr lang="en-US" altLang="ko-KR" sz="1600" dirty="0"/>
              <a:t> CR</a:t>
            </a:r>
            <a:r>
              <a:rPr lang="ko-KR" altLang="en-US" sz="1600" dirty="0"/>
              <a:t>을 찾도록 수정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Queue Constant </a:t>
            </a:r>
            <a:r>
              <a:rPr lang="ko-KR" altLang="en-US" sz="1600" dirty="0"/>
              <a:t>정의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Direct Recovery Plan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 err="1"/>
              <a:t>머지</a:t>
            </a:r>
            <a:r>
              <a:rPr lang="ko-KR" altLang="en-US" sz="1600" dirty="0"/>
              <a:t> 완료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중복 에러 처리 제거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 err="1"/>
              <a:t>podspec</a:t>
            </a:r>
            <a:r>
              <a:rPr lang="en-US" altLang="ko-KR" sz="1600" dirty="0"/>
              <a:t> </a:t>
            </a:r>
            <a:r>
              <a:rPr lang="ko-KR" altLang="en-US" sz="1600" dirty="0"/>
              <a:t>변수 사용하지 않고 바로 반환하도록 수정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Worker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 err="1"/>
              <a:t>Service.go</a:t>
            </a:r>
            <a:r>
              <a:rPr lang="ko-KR" altLang="en-US" sz="1600" dirty="0"/>
              <a:t>에서 잘못 호출하던 함수 수정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0C275-3B90-8BE8-35B7-5422D543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Gantt Chart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13F60-A9D1-19B6-5E79-C0B0CF1C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  <p:pic>
        <p:nvPicPr>
          <p:cNvPr id="8" name="그림 7" descr="텍스트, 번호, 소프트웨어, 폰트이(가) 표시된 사진&#10;&#10;자동 생성된 설명">
            <a:extLst>
              <a:ext uri="{FF2B5EF4-FFF2-40B4-BE49-F238E27FC236}">
                <a16:creationId xmlns:a16="http://schemas.microsoft.com/office/drawing/2014/main" id="{7603A725-D65E-6744-E7E9-5C84409B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32" y="1470641"/>
            <a:ext cx="8995336" cy="50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6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515600" cy="41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 err="1"/>
              <a:t>DRaaS</a:t>
            </a:r>
            <a:r>
              <a:rPr lang="en-US" altLang="ko-KR" sz="2600" dirty="0"/>
              <a:t>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Main</a:t>
            </a:r>
            <a:r>
              <a:rPr lang="ko-KR" altLang="en-US" sz="1800" dirty="0"/>
              <a:t>에 이벤트 </a:t>
            </a:r>
            <a:r>
              <a:rPr lang="ko-KR" altLang="en-US" sz="1800" dirty="0" err="1"/>
              <a:t>핸들러</a:t>
            </a:r>
            <a:r>
              <a:rPr lang="ko-KR" altLang="en-US" sz="1800" dirty="0"/>
              <a:t> 추가</a:t>
            </a: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Direct Recovery Plan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Subscriber </a:t>
            </a:r>
            <a:r>
              <a:rPr lang="ko-KR" altLang="en-US" sz="1800" dirty="0"/>
              <a:t>구현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Main</a:t>
            </a:r>
            <a:r>
              <a:rPr lang="ko-KR" altLang="en-US" sz="1800" dirty="0"/>
              <a:t>에 이벤트 </a:t>
            </a:r>
            <a:r>
              <a:rPr lang="ko-KR" altLang="en-US" sz="1800" dirty="0" err="1"/>
              <a:t>핸들러</a:t>
            </a:r>
            <a:r>
              <a:rPr lang="ko-KR" altLang="en-US" sz="1800" dirty="0"/>
              <a:t> 추가</a:t>
            </a: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리뷰</a:t>
            </a:r>
            <a:r>
              <a:rPr lang="en-US" altLang="ko-KR" sz="1800" dirty="0"/>
              <a:t>/MR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Worker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failerr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fatalerr</a:t>
            </a:r>
            <a:r>
              <a:rPr lang="en-US" altLang="ko-KR" sz="1800" dirty="0"/>
              <a:t> </a:t>
            </a:r>
            <a:r>
              <a:rPr lang="ko-KR" altLang="en-US" sz="1800" dirty="0"/>
              <a:t>에러 기준 </a:t>
            </a:r>
            <a:r>
              <a:rPr lang="ko-KR" altLang="en-US" sz="1800" dirty="0" err="1"/>
              <a:t>받은대로</a:t>
            </a:r>
            <a:r>
              <a:rPr lang="ko-KR" altLang="en-US" sz="1800" dirty="0"/>
              <a:t> 분기 및 수정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13110</TotalTime>
  <Words>125</Words>
  <Application>Microsoft Macintosh PowerPoint</Application>
  <PresentationFormat>와이드스크린</PresentationFormat>
  <Paragraphs>36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 </vt:lpstr>
      <vt:lpstr>Gantt Chart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140</cp:revision>
  <dcterms:created xsi:type="dcterms:W3CDTF">2022-05-22T16:47:19Z</dcterms:created>
  <dcterms:modified xsi:type="dcterms:W3CDTF">2023-05-24T06:48:13Z</dcterms:modified>
</cp:coreProperties>
</file>