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8"/>
  </p:notesMasterIdLst>
  <p:sldIdLst>
    <p:sldId id="256" r:id="rId2"/>
    <p:sldId id="257" r:id="rId3"/>
    <p:sldId id="305" r:id="rId4"/>
    <p:sldId id="366" r:id="rId5"/>
    <p:sldId id="367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32"/>
    <p:restoredTop sz="89855"/>
  </p:normalViewPr>
  <p:slideViewPr>
    <p:cSldViewPr snapToGrid="0" snapToObjects="1" showGuides="1">
      <p:cViewPr varScale="1">
        <p:scale>
          <a:sx n="95" d="100"/>
          <a:sy n="95" d="100"/>
        </p:scale>
        <p:origin x="616" y="192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963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2023. 5. 17.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2023. 5. 17.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2023. 5. 17.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2023. 5. 17.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2023. 5. 17.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2023. 5. 17.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A4DB42D-BAB1-3840-F1EF-3997A9F0D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94" y="1373841"/>
            <a:ext cx="10550611" cy="47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r>
              <a:rPr lang="ko-KR" altLang="en-US" dirty="0"/>
              <a:t> 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307"/>
            <a:ext cx="10515600" cy="47376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 err="1"/>
              <a:t>DRaaS</a:t>
            </a:r>
            <a:r>
              <a:rPr lang="en-US" altLang="ko-KR" sz="2600" dirty="0"/>
              <a:t>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 err="1"/>
              <a:t>머지</a:t>
            </a:r>
            <a:r>
              <a:rPr lang="ko-KR" altLang="en-US" sz="1600" dirty="0"/>
              <a:t> 완료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 err="1"/>
              <a:t>IsNotFound</a:t>
            </a:r>
            <a:r>
              <a:rPr lang="ko-KR" altLang="en-US" sz="1600" dirty="0"/>
              <a:t>함수를 </a:t>
            </a:r>
            <a:r>
              <a:rPr lang="en-US" altLang="ko-KR" sz="1600" dirty="0" err="1"/>
              <a:t>IgnoreNotFound</a:t>
            </a:r>
            <a:r>
              <a:rPr lang="ko-KR" altLang="en-US" sz="1600" dirty="0"/>
              <a:t>함수로 수정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/>
              <a:t>주석 제거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Direct Recovery Plan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 err="1"/>
              <a:t>머지</a:t>
            </a:r>
            <a:r>
              <a:rPr lang="ko-KR" altLang="en-US" sz="1600" dirty="0"/>
              <a:t> 완료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 err="1"/>
              <a:t>IsNotFound</a:t>
            </a:r>
            <a:r>
              <a:rPr lang="ko-KR" altLang="en-US" sz="1600" dirty="0"/>
              <a:t>함수를 </a:t>
            </a:r>
            <a:r>
              <a:rPr lang="en-US" altLang="ko-KR" sz="1600" dirty="0" err="1"/>
              <a:t>IgnoreNotFound</a:t>
            </a:r>
            <a:r>
              <a:rPr lang="ko-KR" altLang="en-US" sz="1600" dirty="0"/>
              <a:t>함수로 수정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 Job Task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 err="1"/>
              <a:t>RecoveryJobTask</a:t>
            </a:r>
            <a:r>
              <a:rPr lang="en-US" altLang="ko-KR" sz="1600" dirty="0"/>
              <a:t> CR, Pod </a:t>
            </a:r>
            <a:r>
              <a:rPr lang="ko-KR" altLang="en-US" sz="1600" dirty="0"/>
              <a:t>의존성 추가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 err="1"/>
              <a:t>IsNotFound</a:t>
            </a:r>
            <a:r>
              <a:rPr lang="ko-KR" altLang="en-US" sz="1600" dirty="0"/>
              <a:t>함수를 </a:t>
            </a:r>
            <a:r>
              <a:rPr lang="en-US" altLang="ko-KR" sz="1600" dirty="0" err="1"/>
              <a:t>IgnoreNotFound</a:t>
            </a:r>
            <a:r>
              <a:rPr lang="ko-KR" altLang="en-US" sz="1600" dirty="0"/>
              <a:t>함수로 수정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 Job Task Worker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/>
              <a:t>에러 분류 수정 </a:t>
            </a:r>
            <a:r>
              <a:rPr lang="en-US" altLang="ko-KR" sz="1600" dirty="0"/>
              <a:t>(</a:t>
            </a:r>
            <a:r>
              <a:rPr lang="ko-KR" altLang="en-US" sz="1600" dirty="0"/>
              <a:t>반환 값 </a:t>
            </a:r>
            <a:r>
              <a:rPr lang="en-US" altLang="ko-KR" sz="1600" dirty="0"/>
              <a:t>3</a:t>
            </a:r>
            <a:r>
              <a:rPr lang="ko-KR" altLang="en-US" sz="1600" dirty="0"/>
              <a:t>개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개</a:t>
            </a:r>
            <a:r>
              <a:rPr lang="en-US" altLang="ko-KR" sz="1600" dirty="0"/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replicator </a:t>
            </a:r>
            <a:r>
              <a:rPr lang="ko-KR" altLang="en-US" sz="1600" dirty="0"/>
              <a:t>관련 함수들 </a:t>
            </a:r>
            <a:r>
              <a:rPr lang="en-US" altLang="ko-KR" sz="1600" dirty="0"/>
              <a:t>return</a:t>
            </a:r>
            <a:r>
              <a:rPr lang="ko-KR" altLang="en-US" sz="1600" dirty="0"/>
              <a:t>의 </a:t>
            </a:r>
            <a:r>
              <a:rPr lang="en-US" altLang="ko-KR" sz="1600" dirty="0"/>
              <a:t>response </a:t>
            </a:r>
            <a:r>
              <a:rPr lang="ko-KR" altLang="en-US" sz="1600" dirty="0"/>
              <a:t>삭제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371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94ED417-30F3-F78C-8D84-80CC8C7EB12C}"/>
              </a:ext>
            </a:extLst>
          </p:cNvPr>
          <p:cNvSpPr txBox="1">
            <a:spLocks/>
          </p:cNvSpPr>
          <p:nvPr/>
        </p:nvSpPr>
        <p:spPr>
          <a:xfrm>
            <a:off x="838200" y="1983871"/>
            <a:ext cx="10515600" cy="41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 err="1"/>
              <a:t>DRaaS</a:t>
            </a:r>
            <a:r>
              <a:rPr lang="en-US" altLang="ko-KR" sz="2600" dirty="0"/>
              <a:t>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2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Direct Recovery Plan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2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 Job Task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리뷰</a:t>
            </a:r>
            <a:r>
              <a:rPr lang="en-US" altLang="ko-KR" sz="1800" dirty="0"/>
              <a:t>/MR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 Job Task Worker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/>
              <a:t>리뷰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 err="1"/>
              <a:t>failerr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fatalerr</a:t>
            </a:r>
            <a:r>
              <a:rPr lang="en-US" altLang="ko-KR" sz="1600" dirty="0"/>
              <a:t> </a:t>
            </a:r>
            <a:r>
              <a:rPr lang="ko-KR" altLang="en-US" sz="1600" dirty="0"/>
              <a:t>기준 확인 후 수정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3302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13100</TotalTime>
  <Words>112</Words>
  <Application>Microsoft Macintosh PowerPoint</Application>
  <PresentationFormat>와이드스크린</PresentationFormat>
  <Paragraphs>35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 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138</cp:revision>
  <dcterms:created xsi:type="dcterms:W3CDTF">2022-05-22T16:47:19Z</dcterms:created>
  <dcterms:modified xsi:type="dcterms:W3CDTF">2023-05-17T05:20:38Z</dcterms:modified>
</cp:coreProperties>
</file>