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143"/>
  </p:normalViewPr>
  <p:slideViewPr>
    <p:cSldViewPr snapToGrid="0" snapToObjects="1" showGuides="1">
      <p:cViewPr varScale="1">
        <p:scale>
          <a:sx n="93" d="100"/>
          <a:sy n="93" d="100"/>
        </p:scale>
        <p:origin x="216" y="288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6ABCEDA-82F6-9CB7-9F32-C8C2AD41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04" y="1090036"/>
            <a:ext cx="9757192" cy="53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</a:t>
            </a:r>
            <a:r>
              <a:rPr lang="en" altLang="ko-KR" sz="1800" dirty="0"/>
              <a:t>name 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</a:t>
            </a:r>
            <a:r>
              <a:rPr lang="en-US" altLang="ko-KR" sz="1800" dirty="0"/>
              <a:t>(</a:t>
            </a:r>
            <a:r>
              <a:rPr lang="en" altLang="ko-KR" sz="1800" dirty="0"/>
              <a:t>name, ID)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finalizer (GVK name, ID)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서비스 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/>
              <a:t>Priority Class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" altLang="ko-KR" sz="1800" dirty="0" err="1"/>
              <a:t>ServiceAccount</a:t>
            </a:r>
            <a:r>
              <a:rPr lang="en" altLang="ko-KR" sz="1800" dirty="0"/>
              <a:t> </a:t>
            </a:r>
            <a:r>
              <a:rPr lang="ko-KR" altLang="en-US" sz="1800" dirty="0"/>
              <a:t>조회 </a:t>
            </a:r>
            <a:r>
              <a:rPr lang="ko-KR" altLang="en-US" sz="1800" dirty="0" err="1"/>
              <a:t>머지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5" name="그림 4" descr="텍스트, 번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2AC0820-1A57-8164-7539-B6AA0F2B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91" y="1185768"/>
            <a:ext cx="9707418" cy="53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finalizer </a:t>
            </a:r>
            <a:r>
              <a:rPr lang="ko-KR" altLang="en-US" sz="1800" dirty="0"/>
              <a:t>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CRD </a:t>
            </a:r>
            <a:r>
              <a:rPr lang="ko-KR" altLang="en-US" sz="1800" dirty="0"/>
              <a:t>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노드 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Priority Class </a:t>
            </a:r>
            <a:r>
              <a:rPr lang="ko-KR" altLang="en-US" sz="1800" dirty="0"/>
              <a:t>목록 조회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ServiceAccount</a:t>
            </a:r>
            <a:r>
              <a:rPr lang="en-US" altLang="ko-KR" sz="1800" dirty="0"/>
              <a:t> </a:t>
            </a:r>
            <a:r>
              <a:rPr lang="ko-KR" altLang="en-US" sz="1800" dirty="0"/>
              <a:t>목록 조회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 후 </a:t>
            </a:r>
            <a:r>
              <a:rPr lang="ko-KR" altLang="en-US" sz="1800" dirty="0" err="1"/>
              <a:t>머지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ko-KR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OpenEBS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OpenEBS</a:t>
            </a:r>
            <a:r>
              <a:rPr lang="en-US" altLang="ko-KR" sz="1800" dirty="0"/>
              <a:t> </a:t>
            </a:r>
            <a:r>
              <a:rPr lang="ko-KR" altLang="en-US" sz="1800" dirty="0"/>
              <a:t>문서 설명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15405</TotalTime>
  <Words>86</Words>
  <Application>Microsoft Macintosh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172</cp:revision>
  <dcterms:created xsi:type="dcterms:W3CDTF">2022-05-22T16:47:19Z</dcterms:created>
  <dcterms:modified xsi:type="dcterms:W3CDTF">2023-10-11T06:49:33Z</dcterms:modified>
</cp:coreProperties>
</file>