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5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1136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2022. 12. 22.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2022. 12. 22.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2022. 12. 22.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2022. 12. 22.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2022. 12. 22.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2022. 12. 22.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2022. 12. 22.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2022. 12. 22.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2022. 12. 22.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2022. 12. 22.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2022. 12. 22.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F24C5A3-C802-C8D9-9A26-33289F570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48" y="1690688"/>
            <a:ext cx="9942704" cy="43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349"/>
            <a:ext cx="10515600" cy="3810298"/>
          </a:xfrm>
        </p:spPr>
        <p:txBody>
          <a:bodyPr>
            <a:norm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Reconcile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코드 리뷰 진행</a:t>
            </a:r>
            <a:endParaRPr lang="en-US" altLang="ko-KR" sz="2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리뷰 피드백 사항 수정</a:t>
            </a:r>
            <a:endParaRPr lang="ko-KR" altLang="en-US" sz="27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표기법 카멜 표기법으로 통일</a:t>
            </a:r>
            <a:endParaRPr lang="en-US" altLang="ko-KR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CRD import </a:t>
            </a:r>
            <a:r>
              <a:rPr lang="ko-KR" altLang="en-US" sz="1800" dirty="0"/>
              <a:t>수정 </a:t>
            </a: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cdm</a:t>
            </a:r>
            <a:r>
              <a:rPr lang="en-US" altLang="ko-KR" sz="1800" dirty="0"/>
              <a:t>-center-</a:t>
            </a:r>
            <a:r>
              <a:rPr lang="en-US" altLang="ko-KR" sz="1800" dirty="0" err="1"/>
              <a:t>openshift</a:t>
            </a:r>
            <a:r>
              <a:rPr lang="en-US" altLang="ko-KR" sz="1800" dirty="0"/>
              <a:t> (PGI CRD), </a:t>
            </a:r>
            <a:r>
              <a:rPr lang="en-US" altLang="ko-KR" sz="1800" dirty="0" err="1"/>
              <a:t>cdm</a:t>
            </a:r>
            <a:r>
              <a:rPr lang="en-US" altLang="ko-KR" sz="1800" dirty="0"/>
              <a:t>-disaster-recovery-</a:t>
            </a:r>
            <a:r>
              <a:rPr lang="en-US" altLang="ko-KR" sz="1800" dirty="0" err="1"/>
              <a:t>openshift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DRaaS</a:t>
            </a:r>
            <a:r>
              <a:rPr lang="en-US" altLang="ko-KR" sz="1800" dirty="0"/>
              <a:t> CRD, </a:t>
            </a:r>
            <a:r>
              <a:rPr lang="en-US" altLang="ko-KR" sz="1800" dirty="0" err="1"/>
              <a:t>ReplicationInfo</a:t>
            </a:r>
            <a:r>
              <a:rPr lang="en-US" altLang="ko-KR" sz="1800" dirty="0"/>
              <a:t> CRD)</a:t>
            </a:r>
            <a:r>
              <a:rPr lang="ko-KR" altLang="en-US" sz="1800" dirty="0"/>
              <a:t> </a:t>
            </a:r>
            <a:r>
              <a:rPr lang="en-US" altLang="ko-KR" sz="1800" dirty="0"/>
              <a:t>import</a:t>
            </a:r>
            <a:r>
              <a:rPr lang="ko-KR" altLang="en-US" sz="1800" dirty="0"/>
              <a:t> 하도록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200" dirty="0"/>
              <a:t>최종 보고서 작성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DRaaS</a:t>
            </a:r>
            <a:r>
              <a:rPr lang="en-US" altLang="ko-KR" sz="1800" dirty="0"/>
              <a:t> Operator, Restore Schedule Operator </a:t>
            </a:r>
            <a:r>
              <a:rPr lang="ko-KR" altLang="en-US" sz="1800" dirty="0"/>
              <a:t>파트 작성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325563"/>
            <a:ext cx="11035146" cy="45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ko-KR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리뷰 피드백 사항 수정 진행중</a:t>
            </a:r>
            <a:endParaRPr lang="en-US" altLang="ko-Kore-KR" sz="2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altLang="ko-Kore-K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ctrl.Result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결과 확인</a:t>
            </a:r>
            <a:endParaRPr lang="en-US" altLang="ko-KR" sz="1800" dirty="0"/>
          </a:p>
          <a:p>
            <a:pPr lvl="1"/>
            <a:r>
              <a:rPr lang="en-US" altLang="ko-Kore-KR" sz="1800" dirty="0">
                <a:solidFill>
                  <a:srgbClr val="000000"/>
                </a:solidFill>
                <a:latin typeface="Calibri" panose="020F0502020204030204" pitchFamily="34" charset="0"/>
              </a:rPr>
              <a:t>PGI CR Get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</a:rPr>
              <a:t>–</a:t>
            </a:r>
            <a:r>
              <a:rPr lang="ko-KR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</a:rPr>
              <a:t>PGI CR</a:t>
            </a:r>
            <a:r>
              <a:rPr lang="ko-KR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의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</a:rPr>
              <a:t>Namespace </a:t>
            </a:r>
            <a:endParaRPr lang="en-US" altLang="ko-Kore-K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altLang="ko-KR" sz="1800" dirty="0" err="1"/>
              <a:t>ReplicationInfo</a:t>
            </a:r>
            <a:r>
              <a:rPr lang="en-US" altLang="ko-KR" sz="1800" dirty="0"/>
              <a:t> CR</a:t>
            </a:r>
            <a:r>
              <a:rPr lang="ko-KR" altLang="en-US" sz="1800" dirty="0"/>
              <a:t> 종류 판별 방법 </a:t>
            </a:r>
            <a:r>
              <a:rPr lang="en-US" altLang="ko-KR" sz="1800" dirty="0"/>
              <a:t>–</a:t>
            </a:r>
            <a:r>
              <a:rPr lang="ko-KR" altLang="en-US" sz="1800" dirty="0"/>
              <a:t> 기존 </a:t>
            </a:r>
            <a:r>
              <a:rPr lang="en-US" altLang="ko-KR" sz="1800" dirty="0" err="1"/>
              <a:t>MatchingLabels</a:t>
            </a:r>
            <a:r>
              <a:rPr lang="en-US" altLang="ko-KR" sz="1800" dirty="0"/>
              <a:t> </a:t>
            </a:r>
            <a:r>
              <a:rPr lang="ko-KR" altLang="en-US" sz="1800" dirty="0"/>
              <a:t>방법을 </a:t>
            </a:r>
            <a:r>
              <a:rPr lang="en-US" altLang="ko-KR" sz="1800" dirty="0"/>
              <a:t>Owner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Depedent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찾아 처리하는 방법으로 수정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최종 보고서 작성</a:t>
            </a:r>
            <a:endParaRPr lang="en-US" altLang="ko-KR" sz="2200" dirty="0"/>
          </a:p>
          <a:p>
            <a:pPr lvl="1"/>
            <a:r>
              <a:rPr lang="en-US" altLang="ko-Kore-KR" sz="1800" dirty="0" err="1"/>
              <a:t>OpenEBS</a:t>
            </a:r>
            <a:r>
              <a:rPr lang="ko-KR" altLang="en-US" sz="1800" dirty="0"/>
              <a:t>에서</a:t>
            </a:r>
            <a:r>
              <a:rPr lang="en-US" altLang="ko-Kore-KR" sz="1800" dirty="0"/>
              <a:t> AWS Storage </a:t>
            </a:r>
            <a:r>
              <a:rPr lang="ko-KR" altLang="en-US" sz="1800" dirty="0"/>
              <a:t>사용 방법 정리</a:t>
            </a:r>
            <a:endParaRPr lang="en-US" altLang="ko-KR" sz="1800" dirty="0"/>
          </a:p>
          <a:p>
            <a:pPr lvl="1"/>
            <a:endParaRPr lang="en-US" altLang="ko-Kore-KR" sz="1800" dirty="0"/>
          </a:p>
          <a:p>
            <a:r>
              <a:rPr lang="ko-Kore-KR" altLang="en-US" sz="2200" dirty="0"/>
              <a:t>데이터</a:t>
            </a:r>
            <a:r>
              <a:rPr lang="ko-KR" altLang="en-US" sz="2200" dirty="0"/>
              <a:t> 커맨드 방문</a:t>
            </a:r>
            <a:endParaRPr lang="en-US" altLang="ko-KR" sz="2200" dirty="0"/>
          </a:p>
          <a:p>
            <a:endParaRPr lang="en-US" altLang="ko-Kore-KR" sz="2200" dirty="0"/>
          </a:p>
        </p:txBody>
      </p:sp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10333</TotalTime>
  <Words>118</Words>
  <Application>Microsoft Macintosh PowerPoint</Application>
  <PresentationFormat>와이드스크린</PresentationFormat>
  <Paragraphs>31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105</cp:revision>
  <dcterms:created xsi:type="dcterms:W3CDTF">2022-05-22T16:47:19Z</dcterms:created>
  <dcterms:modified xsi:type="dcterms:W3CDTF">2022-12-22T06:52:51Z</dcterms:modified>
</cp:coreProperties>
</file>