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89855"/>
  </p:normalViewPr>
  <p:slideViewPr>
    <p:cSldViewPr snapToGrid="0" snapToObjects="1" showGuides="1">
      <p:cViewPr varScale="1">
        <p:scale>
          <a:sx n="84" d="100"/>
          <a:sy n="84" d="100"/>
        </p:scale>
        <p:origin x="114" y="34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03/15/2023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03/15/2023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03/15/2023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03/15/2023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2023-03-15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D9809-6765-BB49-346B-C283244A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1" y="1690688"/>
            <a:ext cx="10156858" cy="37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DRaaS</a:t>
            </a:r>
            <a:r>
              <a:rPr lang="en-US" altLang="ko-KR" sz="2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PG</a:t>
            </a:r>
            <a:r>
              <a:rPr lang="ko-KR" altLang="en-US" sz="1600" dirty="0"/>
              <a:t> </a:t>
            </a:r>
            <a:r>
              <a:rPr lang="en-US" altLang="ko-KR" sz="1600" dirty="0"/>
              <a:t>Get</a:t>
            </a:r>
            <a:r>
              <a:rPr lang="ko-KR" altLang="en-US" sz="1600" dirty="0"/>
              <a:t>을 </a:t>
            </a:r>
            <a:r>
              <a:rPr lang="en-US" altLang="ko-KR" sz="1600" dirty="0"/>
              <a:t>PGI Get</a:t>
            </a:r>
            <a:r>
              <a:rPr lang="ko-KR" altLang="en-US" sz="1600" dirty="0"/>
              <a:t>으로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Deep Equal </a:t>
            </a:r>
            <a:r>
              <a:rPr lang="ko-KR" altLang="en-US" sz="1600" dirty="0"/>
              <a:t>함수를 포인터로 입력하도록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Image Spec </a:t>
            </a:r>
            <a:r>
              <a:rPr lang="ko-KR" altLang="en-US" sz="1600" dirty="0"/>
              <a:t>변수 없이 </a:t>
            </a:r>
            <a:r>
              <a:rPr lang="en-US" altLang="ko-KR" sz="1600" dirty="0"/>
              <a:t>append </a:t>
            </a:r>
            <a:r>
              <a:rPr lang="ko-KR" altLang="en-US" sz="1600" dirty="0"/>
              <a:t>하도록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코드 간결화 및 오기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Reconcile </a:t>
            </a:r>
            <a:r>
              <a:rPr lang="ko-KR" altLang="en-US" sz="1600" dirty="0"/>
              <a:t>함수 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ReplicationInfo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r>
              <a:rPr lang="en-US" altLang="ko-KR" sz="1600" dirty="0"/>
              <a:t>,</a:t>
            </a:r>
            <a:r>
              <a:rPr lang="ko-KR" altLang="en-US" sz="1600" dirty="0"/>
              <a:t> 업데이트 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Target cluster </a:t>
            </a:r>
            <a:r>
              <a:rPr lang="ko-KR" altLang="en-US" sz="1600" dirty="0"/>
              <a:t>관련 </a:t>
            </a:r>
            <a:r>
              <a:rPr lang="en-US" altLang="ko-KR" sz="1600" dirty="0"/>
              <a:t>Spec </a:t>
            </a: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4CEF154-3E25-B75B-6341-EFCFF259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1325563"/>
            <a:ext cx="9745980" cy="51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코드 리뷰 </a:t>
            </a:r>
            <a:r>
              <a:rPr lang="en-US" altLang="ko-KR" sz="2000" dirty="0"/>
              <a:t>(3/17)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ko-KR" altLang="en-US" sz="2000" dirty="0"/>
              <a:t>코드 리뷰 </a:t>
            </a:r>
            <a:r>
              <a:rPr lang="en-US" altLang="ko-KR" sz="2000" dirty="0"/>
              <a:t>(3/17)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400" dirty="0"/>
              <a:t>Recovery Job Task Operator</a:t>
            </a:r>
          </a:p>
          <a:p>
            <a:pPr lvl="1"/>
            <a:r>
              <a:rPr lang="ko-KR" altLang="en-US" sz="2000" dirty="0"/>
              <a:t>상세 설계 리뷰 </a:t>
            </a:r>
            <a:r>
              <a:rPr lang="en-US" altLang="ko-KR" sz="2000" dirty="0"/>
              <a:t>(3/17)</a:t>
            </a:r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12034</TotalTime>
  <Words>99</Words>
  <Application>Microsoft Office PowerPoint</Application>
  <PresentationFormat>와이드스크린</PresentationFormat>
  <Paragraphs>33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125</cp:revision>
  <dcterms:created xsi:type="dcterms:W3CDTF">2022-05-22T16:47:19Z</dcterms:created>
  <dcterms:modified xsi:type="dcterms:W3CDTF">2023-03-15T06:51:55Z</dcterms:modified>
</cp:coreProperties>
</file>