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67" r:id="rId4"/>
    <p:sldId id="369" r:id="rId5"/>
    <p:sldId id="368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0173"/>
  </p:normalViewPr>
  <p:slideViewPr>
    <p:cSldViewPr snapToGrid="0" snapToObjects="1" showGuides="1">
      <p:cViewPr varScale="1">
        <p:scale>
          <a:sx n="96" d="100"/>
          <a:sy n="96" d="100"/>
        </p:scale>
        <p:origin x="200" y="424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2023. 8. 23.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Weekly Report</a:t>
            </a:r>
            <a:endParaRPr lang="ko-Kore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82AD082-5CAB-9855-540C-63A86B24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4" y="1325563"/>
            <a:ext cx="9441872" cy="52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this Week’s work</a:t>
            </a:r>
            <a:endParaRPr lang="ko-Kore-KR" altLang="en-US" dirty="0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36F126E0-55A8-4710-BD7E-9D91EC63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07"/>
            <a:ext cx="10515600" cy="4737605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8/18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금</a:t>
            </a:r>
            <a:r>
              <a:rPr lang="en-US" altLang="ko-KR" sz="1800" dirty="0"/>
              <a:t>)</a:t>
            </a:r>
            <a:r>
              <a:rPr lang="ko-KR" altLang="en-US" sz="1800" dirty="0"/>
              <a:t> 레지스트리 조회 리뷰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피드백 재수정 완료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목록 조회 테스트 코드 수정 진행중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ID, URL </a:t>
            </a:r>
            <a:r>
              <a:rPr lang="ko-KR" altLang="en-US" sz="1800" dirty="0" err="1"/>
              <a:t>단건</a:t>
            </a:r>
            <a:r>
              <a:rPr lang="ko-KR" altLang="en-US" sz="1800" dirty="0"/>
              <a:t> 조회 테스트 코드 </a:t>
            </a:r>
            <a:r>
              <a:rPr lang="ko-KR" altLang="en-US" sz="1800" dirty="0" err="1"/>
              <a:t>작성중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ko-KR" altLang="en-US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4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94ED417-30F3-F78C-8D84-80CC8C7EB12C}"/>
              </a:ext>
            </a:extLst>
          </p:cNvPr>
          <p:cNvSpPr txBox="1">
            <a:spLocks/>
          </p:cNvSpPr>
          <p:nvPr/>
        </p:nvSpPr>
        <p:spPr>
          <a:xfrm>
            <a:off x="838200" y="1983871"/>
            <a:ext cx="10712824" cy="41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3200" dirty="0"/>
              <a:t>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목록 조회 피드백 및 테스트 코드 리뷰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ID, URL </a:t>
            </a:r>
            <a:r>
              <a:rPr lang="ko-KR" altLang="en-US" sz="1800" dirty="0"/>
              <a:t>테스트 진행 및 리뷰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41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15369</TotalTime>
  <Words>65</Words>
  <Application>Microsoft Macintosh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165</cp:revision>
  <dcterms:created xsi:type="dcterms:W3CDTF">2022-05-22T16:47:19Z</dcterms:created>
  <dcterms:modified xsi:type="dcterms:W3CDTF">2023-08-23T07:11:51Z</dcterms:modified>
</cp:coreProperties>
</file>