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7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61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63600A-F360-545E-5B64-3776FEDA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36" y="1690688"/>
            <a:ext cx="9675127" cy="4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871"/>
            <a:ext cx="10515600" cy="41398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 반영하여 수정 후 </a:t>
            </a:r>
            <a:r>
              <a:rPr lang="en-US" altLang="ko-KR" sz="1600" dirty="0"/>
              <a:t>MR -&gt; </a:t>
            </a:r>
            <a:r>
              <a:rPr lang="ko-KR" altLang="en-US" sz="1600" dirty="0"/>
              <a:t>복구 유형 수정 후 </a:t>
            </a:r>
            <a:r>
              <a:rPr lang="en-US" altLang="ko-KR" sz="1600" dirty="0"/>
              <a:t>MR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복구 유형 </a:t>
            </a:r>
            <a:r>
              <a:rPr lang="en-US" altLang="ko-KR" sz="1600" dirty="0"/>
              <a:t>Constant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 반영하여 수정 </a:t>
            </a:r>
            <a:r>
              <a:rPr lang="en-US" altLang="ko-KR" sz="1600" dirty="0"/>
              <a:t>-&gt; </a:t>
            </a:r>
            <a:r>
              <a:rPr lang="ko-KR" altLang="en-US" sz="1600" dirty="0"/>
              <a:t>복구 유형 수정 후 </a:t>
            </a:r>
            <a:r>
              <a:rPr lang="en-US" altLang="ko-KR" sz="1600" dirty="0"/>
              <a:t>MR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복구 유형 </a:t>
            </a:r>
            <a:r>
              <a:rPr lang="en-US" altLang="ko-KR" sz="1600" dirty="0"/>
              <a:t>Constant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 반영하여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Recovery Plan </a:t>
            </a:r>
            <a:r>
              <a:rPr lang="ko-KR" altLang="en-US" sz="1600" dirty="0"/>
              <a:t>두 가지 라벨 </a:t>
            </a:r>
            <a:r>
              <a:rPr lang="ko-KR" altLang="en-US" sz="1600" dirty="0" err="1"/>
              <a:t>둘다</a:t>
            </a:r>
            <a:r>
              <a:rPr lang="ko-KR" altLang="en-US" sz="1600" dirty="0"/>
              <a:t> 없을 시 에러 처리 추가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FieldPath</a:t>
            </a:r>
            <a:r>
              <a:rPr lang="en-US" altLang="ko-KR" sz="1600" dirty="0"/>
              <a:t> </a:t>
            </a:r>
            <a:r>
              <a:rPr lang="ko-KR" altLang="en-US" sz="1600" dirty="0"/>
              <a:t>값이 제대로 입력됨을 확인하여 </a:t>
            </a:r>
            <a:r>
              <a:rPr lang="en-US" altLang="ko-KR" sz="1600" dirty="0"/>
              <a:t>Constant</a:t>
            </a:r>
            <a:r>
              <a:rPr lang="ko-KR" altLang="en-US" sz="1600" dirty="0"/>
              <a:t>로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추가 패키지 업데이트 반영하여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패키지 업데이트 반영하여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515600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  <a:endParaRPr lang="en-US" altLang="ko-KR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에러 분류 이후 반환 에러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13094</TotalTime>
  <Words>132</Words>
  <Application>Microsoft Macintosh PowerPoint</Application>
  <PresentationFormat>와이드스크린</PresentationFormat>
  <Paragraphs>34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136</cp:revision>
  <dcterms:created xsi:type="dcterms:W3CDTF">2022-05-22T16:47:19Z</dcterms:created>
  <dcterms:modified xsi:type="dcterms:W3CDTF">2023-05-10T06:51:42Z</dcterms:modified>
</cp:coreProperties>
</file>