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6"/>
  </p:notesMasterIdLst>
  <p:sldIdLst>
    <p:sldId id="256" r:id="rId2"/>
    <p:sldId id="257" r:id="rId3"/>
    <p:sldId id="305" r:id="rId4"/>
    <p:sldId id="310" r:id="rId5"/>
    <p:sldId id="356" r:id="rId6"/>
    <p:sldId id="370" r:id="rId7"/>
    <p:sldId id="371" r:id="rId8"/>
    <p:sldId id="372" r:id="rId9"/>
    <p:sldId id="361" r:id="rId10"/>
    <p:sldId id="374" r:id="rId11"/>
    <p:sldId id="363" r:id="rId12"/>
    <p:sldId id="324" r:id="rId13"/>
    <p:sldId id="263" r:id="rId14"/>
    <p:sldId id="261" r:id="rId15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5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1"/>
    <p:restoredTop sz="88567"/>
  </p:normalViewPr>
  <p:slideViewPr>
    <p:cSldViewPr snapToGrid="0" snapToObjects="1" showGuides="1">
      <p:cViewPr varScale="1">
        <p:scale>
          <a:sx n="60" d="100"/>
          <a:sy n="60" d="100"/>
        </p:scale>
        <p:origin x="1088" y="168"/>
      </p:cViewPr>
      <p:guideLst>
        <p:guide orient="horz" pos="3365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7775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5551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23326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311024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388780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46653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54429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62204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92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0323B1F-41EA-3AFA-9D8E-64C75E7779D0}"/>
              </a:ext>
            </a:extLst>
          </p:cNvPr>
          <p:cNvCxnSpPr>
            <a:cxnSpLocks/>
          </p:cNvCxnSpPr>
          <p:nvPr userDrawn="1"/>
        </p:nvCxnSpPr>
        <p:spPr>
          <a:xfrm>
            <a:off x="2379349" y="2303949"/>
            <a:ext cx="16840827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3F8CB98-B8E5-45A9-E75C-9A61CD115CFC}"/>
              </a:ext>
            </a:extLst>
          </p:cNvPr>
          <p:cNvCxnSpPr>
            <a:cxnSpLocks/>
          </p:cNvCxnSpPr>
          <p:nvPr userDrawn="1"/>
        </p:nvCxnSpPr>
        <p:spPr>
          <a:xfrm>
            <a:off x="2379349" y="4769350"/>
            <a:ext cx="16840827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A56BD2-7520-5AE8-4A44-536DF2C37E39}"/>
              </a:ext>
            </a:extLst>
          </p:cNvPr>
          <p:cNvSpPr txBox="1"/>
          <p:nvPr userDrawn="1"/>
        </p:nvSpPr>
        <p:spPr>
          <a:xfrm>
            <a:off x="1959201" y="9708822"/>
            <a:ext cx="17681122" cy="305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820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sz="4820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sz="4820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sz="4820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sz="4820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sz="4820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96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2" userDrawn="1">
          <p15:clr>
            <a:srgbClr val="FBAE40"/>
          </p15:clr>
        </p15:guide>
        <p15:guide id="2" pos="6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2BFD20E-1A13-630D-C264-D631929B91A7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5B42012-B051-8832-6405-FE621AF6EFD3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251964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0FC998CD-C69D-FF72-F8E1-327FB77A490A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CEDDAAB-D3F3-90F1-8054-D6A0F18897DA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164589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68" y="2257023"/>
            <a:ext cx="18629590" cy="3723399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823" y="9836438"/>
            <a:ext cx="676048" cy="600932"/>
          </a:xfrm>
        </p:spPr>
        <p:txBody>
          <a:bodyPr/>
          <a:lstStyle>
            <a:lvl1pPr algn="ctr">
              <a:defRPr sz="2047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1484968" y="601507"/>
            <a:ext cx="3960636" cy="1158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929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6929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1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697" y="1"/>
            <a:ext cx="18629590" cy="2087455"/>
          </a:xfrm>
        </p:spPr>
        <p:txBody>
          <a:bodyPr>
            <a:normAutofit/>
          </a:bodyPr>
          <a:lstStyle>
            <a:lvl1pPr>
              <a:defRPr sz="6929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68" y="2257023"/>
            <a:ext cx="18629590" cy="3723399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310399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2379349" y="4189269"/>
            <a:ext cx="16840827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2379349" y="6654670"/>
            <a:ext cx="16840827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1959201" y="9708822"/>
            <a:ext cx="17681122" cy="305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820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sz="4820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sz="4820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sz="4820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sz="4820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sz="4820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6630443" y="4549552"/>
            <a:ext cx="7259038" cy="169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394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10394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445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2">
          <p15:clr>
            <a:srgbClr val="FBAE40"/>
          </p15:clr>
        </p15:guide>
        <p15:guide id="2" pos="680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68" y="28748"/>
            <a:ext cx="18629590" cy="2087455"/>
          </a:xfrm>
        </p:spPr>
        <p:txBody>
          <a:bodyPr>
            <a:normAutofit/>
          </a:bodyPr>
          <a:lstStyle>
            <a:lvl1pPr>
              <a:defRPr sz="6929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68" y="2257023"/>
            <a:ext cx="18629590" cy="3723399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823" y="9836438"/>
            <a:ext cx="676048" cy="600932"/>
          </a:xfrm>
        </p:spPr>
        <p:txBody>
          <a:bodyPr/>
          <a:lstStyle>
            <a:lvl1pPr algn="ctr">
              <a:defRPr sz="2047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5AFB3195-97E1-4D09-811B-B1F46D49978F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</p:spTree>
    <p:extLst>
      <p:ext uri="{BB962C8B-B14F-4D97-AF65-F5344CB8AC3E}">
        <p14:creationId xmlns:p14="http://schemas.microsoft.com/office/powerpoint/2010/main" val="336930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1A171C91-973B-0EAD-1C62-E9965EF8AC63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93BE94B-5068-E543-F929-EA3778E28301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88497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92689256-0B1B-8BE4-5F72-F8CD7D6628DD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9009CFF-F079-823E-910E-6E2D85255019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203327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F4C1FD30-C28F-4A80-D419-626B0FC1DFBB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1EEC085F-6564-5D1E-67DF-357CA5C52F60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310818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093528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EA26EEDE-9D40-D651-1F21-FCBF36B1216D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C7AD-54B5-C51B-CA2E-F6CF73A6317F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168457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5105E593-DB5B-E86E-F9A3-8A1F97BE05EE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F7C682A-B14A-67F9-EBCE-26095C847B02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174344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FC36CF38-30FA-5D54-C7E6-ACD1DDEAC610}"/>
              </a:ext>
            </a:extLst>
          </p:cNvPr>
          <p:cNvSpPr/>
          <p:nvPr userDrawn="1"/>
        </p:nvSpPr>
        <p:spPr>
          <a:xfrm rot="5400000">
            <a:off x="129682" y="9715968"/>
            <a:ext cx="748330" cy="841871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94638C5-CA01-0DCA-83FC-8A611FE1D5B3}"/>
              </a:ext>
            </a:extLst>
          </p:cNvPr>
          <p:cNvSpPr txBox="1">
            <a:spLocks/>
          </p:cNvSpPr>
          <p:nvPr userDrawn="1"/>
        </p:nvSpPr>
        <p:spPr>
          <a:xfrm>
            <a:off x="165823" y="9836438"/>
            <a:ext cx="676048" cy="600932"/>
          </a:xfrm>
          <a:prstGeom prst="rect">
            <a:avLst/>
          </a:prstGeom>
        </p:spPr>
        <p:txBody>
          <a:bodyPr vert="horz" lIns="143997" tIns="71998" rIns="143997" bIns="71998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z="2047" smtClean="0"/>
              <a:pPr/>
              <a:t>‹#›</a:t>
            </a:fld>
            <a:endParaRPr kumimoji="1" lang="ko-Kore-KR" altLang="en-US" sz="2047" dirty="0"/>
          </a:p>
        </p:txBody>
      </p:sp>
    </p:spTree>
    <p:extLst>
      <p:ext uri="{BB962C8B-B14F-4D97-AF65-F5344CB8AC3E}">
        <p14:creationId xmlns:p14="http://schemas.microsoft.com/office/powerpoint/2010/main" val="337552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93260E-E679-4E27-CD56-B675615BEA31}"/>
              </a:ext>
            </a:extLst>
          </p:cNvPr>
          <p:cNvSpPr/>
          <p:nvPr userDrawn="1"/>
        </p:nvSpPr>
        <p:spPr>
          <a:xfrm>
            <a:off x="0" y="0"/>
            <a:ext cx="503989" cy="10799763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20" dirty="0"/>
          </a:p>
        </p:txBody>
      </p:sp>
    </p:spTree>
    <p:extLst>
      <p:ext uri="{BB962C8B-B14F-4D97-AF65-F5344CB8AC3E}">
        <p14:creationId xmlns:p14="http://schemas.microsoft.com/office/powerpoint/2010/main" val="235865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50" r:id="rId15"/>
    <p:sldLayoutId id="2147483652" r:id="rId16"/>
  </p:sldLayoutIdLst>
  <p:hf hdr="0" ftr="0" dt="0"/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921" y="2825254"/>
            <a:ext cx="14399683" cy="1494959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21" y="7377296"/>
            <a:ext cx="14399683" cy="1194427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4D49C4B-268F-3C96-2ABA-E5836347151A}"/>
              </a:ext>
            </a:extLst>
          </p:cNvPr>
          <p:cNvSpPr/>
          <p:nvPr/>
        </p:nvSpPr>
        <p:spPr>
          <a:xfrm>
            <a:off x="9203188" y="389709"/>
            <a:ext cx="3193147" cy="1298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</a:t>
            </a:r>
          </a:p>
          <a:p>
            <a:pPr algn="ctr"/>
            <a:r>
              <a:rPr kumimoji="1" lang="ko-KR" altLang="en-US" sz="2000" dirty="0">
                <a:solidFill>
                  <a:schemeClr val="tx1"/>
                </a:solidFill>
              </a:rPr>
              <a:t>이벤트 수신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85A3A0D-1919-9EA0-8DFC-1BFBCFE89C7B}"/>
              </a:ext>
            </a:extLst>
          </p:cNvPr>
          <p:cNvSpPr/>
          <p:nvPr/>
        </p:nvSpPr>
        <p:spPr>
          <a:xfrm>
            <a:off x="9203188" y="2275732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4C890DF-C67D-FF82-7585-0C29F6F7D6AF}"/>
              </a:ext>
            </a:extLst>
          </p:cNvPr>
          <p:cNvSpPr/>
          <p:nvPr/>
        </p:nvSpPr>
        <p:spPr>
          <a:xfrm>
            <a:off x="9181920" y="5094899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Reconcile.Get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ProtectionGroupInfo</a:t>
            </a:r>
            <a:r>
              <a:rPr kumimoji="1" lang="en-US" altLang="ko-Kore-KR" dirty="0">
                <a:solidFill>
                  <a:schemeClr val="tx1"/>
                </a:solidFill>
              </a:rPr>
              <a:t> CR </a:t>
            </a:r>
            <a:r>
              <a:rPr kumimoji="1" lang="ko-KR" altLang="en-US" dirty="0">
                <a:solidFill>
                  <a:schemeClr val="tx1"/>
                </a:solidFill>
              </a:rPr>
              <a:t>검색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82CF4C9-F92C-81DE-18E3-E83BAF9A079C}"/>
              </a:ext>
            </a:extLst>
          </p:cNvPr>
          <p:cNvSpPr/>
          <p:nvPr/>
        </p:nvSpPr>
        <p:spPr>
          <a:xfrm>
            <a:off x="9181920" y="6620230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Reconcile.List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RepllicationInfo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 </a:t>
            </a:r>
            <a:r>
              <a:rPr kumimoji="1" lang="ko-KR" altLang="en-US" sz="2000" dirty="0">
                <a:solidFill>
                  <a:schemeClr val="tx1"/>
                </a:solidFill>
              </a:rPr>
              <a:t>검색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F3893BC-7CFA-A6C5-3E25-84B07172C547}"/>
              </a:ext>
            </a:extLst>
          </p:cNvPr>
          <p:cNvSpPr/>
          <p:nvPr/>
        </p:nvSpPr>
        <p:spPr>
          <a:xfrm>
            <a:off x="4231758" y="7910623"/>
            <a:ext cx="4758779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FC-DR-51101</a:t>
            </a: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Reconciler.createReplicationInfo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B3BC2F3-DE15-181F-F59C-861AE9A1D2FF}"/>
              </a:ext>
            </a:extLst>
          </p:cNvPr>
          <p:cNvSpPr/>
          <p:nvPr/>
        </p:nvSpPr>
        <p:spPr>
          <a:xfrm>
            <a:off x="12608988" y="7910623"/>
            <a:ext cx="4758779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FC-DR-5110</a:t>
            </a:r>
            <a:r>
              <a:rPr kumimoji="1" lang="en-US" altLang="ko-KR" sz="2000" dirty="0">
                <a:solidFill>
                  <a:schemeClr val="tx1"/>
                </a:solidFill>
              </a:rPr>
              <a:t>2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Reconciler.updateReplicationInfo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217CC0-73C1-6C2F-43C1-A761A51BBA7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799762" y="1688200"/>
            <a:ext cx="0" cy="5875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EDB646-6D97-B1C9-FB7C-BA0C0C43D496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0750778" y="4409220"/>
            <a:ext cx="5066" cy="7112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608BF9-8DBE-8F6C-9553-E6EBFC983F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778494" y="5908972"/>
            <a:ext cx="0" cy="7112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A33E0CB-5EBD-A5BD-8323-C6A3E02B8F3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12375067" y="7027267"/>
            <a:ext cx="2613311" cy="883356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274CAEA2-4063-2D83-67A0-51F9465327D3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rot="10800000" flipV="1">
            <a:off x="6611148" y="7027267"/>
            <a:ext cx="2570772" cy="883356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E06BA6-92FA-4FFD-1107-05D32CF8B0DF}"/>
              </a:ext>
            </a:extLst>
          </p:cNvPr>
          <p:cNvSpPr txBox="1"/>
          <p:nvPr/>
        </p:nvSpPr>
        <p:spPr>
          <a:xfrm>
            <a:off x="6040143" y="6801630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없으면 생성</a:t>
            </a:r>
            <a:endParaRPr kumimoji="1" lang="ko-Kore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4550FB-69C0-C5FE-8910-6728993E547F}"/>
              </a:ext>
            </a:extLst>
          </p:cNvPr>
          <p:cNvSpPr txBox="1"/>
          <p:nvPr/>
        </p:nvSpPr>
        <p:spPr>
          <a:xfrm>
            <a:off x="14071401" y="6801630"/>
            <a:ext cx="174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있으면 </a:t>
            </a:r>
            <a:r>
              <a:rPr kumimoji="1" lang="en-US" altLang="ko-KR" sz="2000" dirty="0"/>
              <a:t>update</a:t>
            </a:r>
            <a:endParaRPr kumimoji="1" lang="ko-Kore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20A289-3C60-D8A2-C677-2F922D785F47}"/>
              </a:ext>
            </a:extLst>
          </p:cNvPr>
          <p:cNvSpPr/>
          <p:nvPr/>
        </p:nvSpPr>
        <p:spPr>
          <a:xfrm>
            <a:off x="12334792" y="7608777"/>
            <a:ext cx="5310647" cy="2215707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1E6F8-F415-CC6A-2588-D86261F9D9B2}"/>
              </a:ext>
            </a:extLst>
          </p:cNvPr>
          <p:cNvSpPr txBox="1"/>
          <p:nvPr/>
        </p:nvSpPr>
        <p:spPr>
          <a:xfrm>
            <a:off x="9873615" y="6095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있으면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7E4391E-F1E0-649F-41D9-B227F07D164A}"/>
              </a:ext>
            </a:extLst>
          </p:cNvPr>
          <p:cNvSpPr/>
          <p:nvPr/>
        </p:nvSpPr>
        <p:spPr>
          <a:xfrm>
            <a:off x="4703386" y="5094898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</a:t>
            </a:r>
            <a:r>
              <a:rPr kumimoji="1" lang="ko-KR" altLang="en-US" sz="2000" dirty="0">
                <a:solidFill>
                  <a:schemeClr val="tx1"/>
                </a:solidFill>
              </a:rPr>
              <a:t> 종료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71DCAD-AB50-2D0F-0191-207E3101732B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 flipV="1">
            <a:off x="7896533" y="5501935"/>
            <a:ext cx="128538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02A692-9424-2738-999C-9B23C1963EE0}"/>
              </a:ext>
            </a:extLst>
          </p:cNvPr>
          <p:cNvSpPr txBox="1"/>
          <p:nvPr/>
        </p:nvSpPr>
        <p:spPr>
          <a:xfrm>
            <a:off x="8127847" y="48593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없으면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EC6BCFB-AE7B-CFFD-8840-063497358938}"/>
              </a:ext>
            </a:extLst>
          </p:cNvPr>
          <p:cNvSpPr/>
          <p:nvPr/>
        </p:nvSpPr>
        <p:spPr>
          <a:xfrm>
            <a:off x="9159270" y="3595147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Reconcile.Get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 </a:t>
            </a:r>
            <a:r>
              <a:rPr kumimoji="1" lang="ko-KR" altLang="en-US" sz="2000" dirty="0">
                <a:solidFill>
                  <a:schemeClr val="tx1"/>
                </a:solidFill>
              </a:rPr>
              <a:t>검색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61A48DD-CFE0-FD9A-1165-EB36EEB2990D}"/>
              </a:ext>
            </a:extLst>
          </p:cNvPr>
          <p:cNvSpPr/>
          <p:nvPr/>
        </p:nvSpPr>
        <p:spPr>
          <a:xfrm>
            <a:off x="4680736" y="3595146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</a:t>
            </a:r>
            <a:r>
              <a:rPr kumimoji="1" lang="ko-KR" altLang="en-US" sz="2000" dirty="0">
                <a:solidFill>
                  <a:schemeClr val="tx1"/>
                </a:solidFill>
              </a:rPr>
              <a:t> 종료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171F55-F10C-02A0-76BB-9A1BD32A1A1D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 flipV="1">
            <a:off x="7873883" y="4002183"/>
            <a:ext cx="128538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7833EB-E658-3BAB-166A-BB78D454B06B}"/>
              </a:ext>
            </a:extLst>
          </p:cNvPr>
          <p:cNvSpPr txBox="1"/>
          <p:nvPr/>
        </p:nvSpPr>
        <p:spPr>
          <a:xfrm>
            <a:off x="8105197" y="33595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없으면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1342C49-2304-8E9D-619D-03D09D0C29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750779" y="3089805"/>
            <a:ext cx="5065" cy="5053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BF27F5-3636-83C6-7055-874137D5E0F4}"/>
              </a:ext>
            </a:extLst>
          </p:cNvPr>
          <p:cNvSpPr txBox="1"/>
          <p:nvPr/>
        </p:nvSpPr>
        <p:spPr>
          <a:xfrm>
            <a:off x="9873615" y="45967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있으면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9835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2CDB1-2AD5-2F2D-2E15-CD76FD7B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F3893BC-7CFA-A6C5-3E25-84B07172C547}"/>
              </a:ext>
            </a:extLst>
          </p:cNvPr>
          <p:cNvSpPr/>
          <p:nvPr/>
        </p:nvSpPr>
        <p:spPr>
          <a:xfrm>
            <a:off x="7506587" y="650919"/>
            <a:ext cx="6271898" cy="9573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sz="2000" dirty="0">
                <a:solidFill>
                  <a:schemeClr val="tx1"/>
                </a:solidFill>
              </a:rPr>
              <a:t>FC-DR-5110</a:t>
            </a:r>
            <a:r>
              <a:rPr kumimoji="1" lang="en-US" altLang="ko-KR" sz="2000" dirty="0">
                <a:solidFill>
                  <a:schemeClr val="tx1"/>
                </a:solidFill>
              </a:rPr>
              <a:t>2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r>
              <a:rPr kumimoji="1" lang="en-US" altLang="ko-Kore-KR" sz="2000" dirty="0" err="1">
                <a:solidFill>
                  <a:schemeClr val="tx1"/>
                </a:solidFill>
              </a:rPr>
              <a:t>Reconciler.updateReplicationInfo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EDB646-6D97-B1C9-FB7C-BA0C0C43D496}"/>
              </a:ext>
            </a:extLst>
          </p:cNvPr>
          <p:cNvCxnSpPr>
            <a:cxnSpLocks/>
          </p:cNvCxnSpPr>
          <p:nvPr/>
        </p:nvCxnSpPr>
        <p:spPr>
          <a:xfrm>
            <a:off x="10706229" y="4358688"/>
            <a:ext cx="0" cy="6763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608BF9-8DBE-8F6C-9553-E6EBFC983FE9}"/>
              </a:ext>
            </a:extLst>
          </p:cNvPr>
          <p:cNvCxnSpPr>
            <a:cxnSpLocks/>
          </p:cNvCxnSpPr>
          <p:nvPr/>
        </p:nvCxnSpPr>
        <p:spPr>
          <a:xfrm>
            <a:off x="10706229" y="6777062"/>
            <a:ext cx="0" cy="6763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C82D147-52C6-89B9-0EED-06748C61DEA8}"/>
              </a:ext>
            </a:extLst>
          </p:cNvPr>
          <p:cNvSpPr/>
          <p:nvPr/>
        </p:nvSpPr>
        <p:spPr>
          <a:xfrm>
            <a:off x="8326841" y="2636214"/>
            <a:ext cx="4758779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ProtectionGroupInfo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</a:t>
            </a:r>
            <a:r>
              <a:rPr kumimoji="1" lang="ko-KR" altLang="en-US" sz="2000" dirty="0">
                <a:solidFill>
                  <a:schemeClr val="tx1"/>
                </a:solidFill>
              </a:rPr>
              <a:t>의 정보 요청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6FB46CA-6686-DF09-160A-FDDD44C24612}"/>
              </a:ext>
            </a:extLst>
          </p:cNvPr>
          <p:cNvSpPr/>
          <p:nvPr/>
        </p:nvSpPr>
        <p:spPr>
          <a:xfrm>
            <a:off x="8326840" y="5054588"/>
            <a:ext cx="4758779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ProtectionGroupInfo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</a:t>
            </a:r>
            <a:r>
              <a:rPr kumimoji="1" lang="ko-KR" altLang="en-US" sz="2000" dirty="0">
                <a:solidFill>
                  <a:schemeClr val="tx1"/>
                </a:solidFill>
              </a:rPr>
              <a:t>의 정보로 </a:t>
            </a:r>
            <a:r>
              <a:rPr kumimoji="1" lang="en-US" altLang="ko-KR" sz="2000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R" sz="2000" dirty="0">
                <a:solidFill>
                  <a:schemeClr val="tx1"/>
                </a:solidFill>
              </a:rPr>
              <a:t> CR </a:t>
            </a:r>
            <a:r>
              <a:rPr kumimoji="1" lang="ko-KR" altLang="en-US" sz="2000" dirty="0">
                <a:solidFill>
                  <a:schemeClr val="tx1"/>
                </a:solidFill>
              </a:rPr>
              <a:t>객체 </a:t>
            </a:r>
            <a:r>
              <a:rPr kumimoji="1" lang="en-US" altLang="ko-KR" sz="2000" dirty="0">
                <a:solidFill>
                  <a:schemeClr val="tx1"/>
                </a:solidFill>
              </a:rPr>
              <a:t>update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0AB8E8C-367D-5D58-434B-5F17F714BB9B}"/>
              </a:ext>
            </a:extLst>
          </p:cNvPr>
          <p:cNvSpPr/>
          <p:nvPr/>
        </p:nvSpPr>
        <p:spPr>
          <a:xfrm>
            <a:off x="7980513" y="7453426"/>
            <a:ext cx="5451432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Reconciler.Update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</a:t>
            </a:r>
            <a:r>
              <a:rPr kumimoji="1" lang="ko-KR" altLang="en-US" sz="2000" dirty="0">
                <a:solidFill>
                  <a:schemeClr val="tx1"/>
                </a:solidFill>
              </a:rPr>
              <a:t> 호출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tx1"/>
                </a:solidFill>
              </a:rPr>
              <a:t>객체를 인수로  </a:t>
            </a:r>
            <a:r>
              <a:rPr kumimoji="1" lang="en-US" altLang="ko-KR" sz="2000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R" sz="2000" dirty="0">
                <a:solidFill>
                  <a:schemeClr val="tx1"/>
                </a:solidFill>
              </a:rPr>
              <a:t> CR update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27CB10-B464-D541-4E12-12E3E919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396" y="2636214"/>
            <a:ext cx="6271898" cy="432325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424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Conclusion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944" y="3170173"/>
            <a:ext cx="16559636" cy="372339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ore-KR" dirty="0"/>
              <a:t>Flow Chart</a:t>
            </a:r>
            <a:r>
              <a:rPr lang="ko-KR" altLang="en-US" dirty="0" err="1"/>
              <a:t>를</a:t>
            </a:r>
            <a:r>
              <a:rPr lang="ko-KR" altLang="en-US" dirty="0"/>
              <a:t> 통해  </a:t>
            </a:r>
            <a:r>
              <a:rPr lang="en-US" altLang="ko-KR" dirty="0"/>
              <a:t>Reconcile Flow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DRaaS</a:t>
            </a:r>
            <a:r>
              <a:rPr lang="en-US" altLang="ko-KR" dirty="0"/>
              <a:t>-operator</a:t>
            </a:r>
            <a:r>
              <a:rPr lang="ko-KR" altLang="en-US" dirty="0"/>
              <a:t> 기초설계를 이해하여 상세설계 진행 예정</a:t>
            </a:r>
            <a:endParaRPr lang="en-US" altLang="ko-KR" dirty="0"/>
          </a:p>
          <a:p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00594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5002-CC97-4B40-8B4A-CE2AA4CB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Action Item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82955-817A-5C4E-A476-C961AEE8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944" y="2941886"/>
            <a:ext cx="16559636" cy="3723398"/>
          </a:xfrm>
        </p:spPr>
        <p:txBody>
          <a:bodyPr/>
          <a:lstStyle/>
          <a:p>
            <a:r>
              <a:rPr lang="ko-KR" altLang="en-US" dirty="0"/>
              <a:t>이해한 기초 설계를 바탕으로 함수 위주 상세 설계 진행</a:t>
            </a:r>
            <a:endParaRPr lang="en-US" altLang="ko-KR" dirty="0"/>
          </a:p>
          <a:p>
            <a:endParaRPr lang="en-US" altLang="ko-Kore-KR" dirty="0"/>
          </a:p>
          <a:p>
            <a:r>
              <a:rPr lang="ko-KR" altLang="en-US" dirty="0"/>
              <a:t>슈도 코드를 통해 상세 설계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499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944" y="2514812"/>
            <a:ext cx="16559636" cy="79225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Conclusion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Action Item</a:t>
            </a:r>
            <a:endParaRPr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5039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BB739E3-EA15-40A4-9CF5-5C8EB8D82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59" y="2662443"/>
            <a:ext cx="15751205" cy="64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endParaRPr kumimoji="1" lang="ko-Kore-KR" altLang="en-US" sz="5039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944" y="3149651"/>
            <a:ext cx="16559636" cy="36977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DRaaS</a:t>
            </a:r>
            <a:r>
              <a:rPr lang="en-US" altLang="ko-KR" dirty="0"/>
              <a:t>-operator</a:t>
            </a:r>
            <a:r>
              <a:rPr lang="ko-KR" altLang="en-US" dirty="0"/>
              <a:t> 기초 설계 이해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Flow Chart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3526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4D49C4B-268F-3C96-2ABA-E5836347151A}"/>
              </a:ext>
            </a:extLst>
          </p:cNvPr>
          <p:cNvSpPr/>
          <p:nvPr/>
        </p:nvSpPr>
        <p:spPr>
          <a:xfrm>
            <a:off x="9203188" y="389709"/>
            <a:ext cx="3193147" cy="1298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</a:t>
            </a:r>
          </a:p>
          <a:p>
            <a:pPr algn="ctr"/>
            <a:r>
              <a:rPr kumimoji="1" lang="ko-KR" altLang="en-US" sz="2000" dirty="0">
                <a:solidFill>
                  <a:schemeClr val="tx1"/>
                </a:solidFill>
              </a:rPr>
              <a:t>이벤트 수신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85A3A0D-1919-9EA0-8DFC-1BFBCFE89C7B}"/>
              </a:ext>
            </a:extLst>
          </p:cNvPr>
          <p:cNvSpPr/>
          <p:nvPr/>
        </p:nvSpPr>
        <p:spPr>
          <a:xfrm>
            <a:off x="9203188" y="2275732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4C890DF-C67D-FF82-7585-0C29F6F7D6AF}"/>
              </a:ext>
            </a:extLst>
          </p:cNvPr>
          <p:cNvSpPr/>
          <p:nvPr/>
        </p:nvSpPr>
        <p:spPr>
          <a:xfrm>
            <a:off x="9181920" y="5094899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Reconcile.Get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ProtectionGroupInfo</a:t>
            </a:r>
            <a:r>
              <a:rPr kumimoji="1" lang="en-US" altLang="ko-Kore-KR" dirty="0">
                <a:solidFill>
                  <a:schemeClr val="tx1"/>
                </a:solidFill>
              </a:rPr>
              <a:t> CR </a:t>
            </a:r>
            <a:r>
              <a:rPr kumimoji="1" lang="ko-KR" altLang="en-US" dirty="0">
                <a:solidFill>
                  <a:schemeClr val="tx1"/>
                </a:solidFill>
              </a:rPr>
              <a:t>검색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82CF4C9-F92C-81DE-18E3-E83BAF9A079C}"/>
              </a:ext>
            </a:extLst>
          </p:cNvPr>
          <p:cNvSpPr/>
          <p:nvPr/>
        </p:nvSpPr>
        <p:spPr>
          <a:xfrm>
            <a:off x="9181920" y="6620230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Reconcile.List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RepllicationInfo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 </a:t>
            </a:r>
            <a:r>
              <a:rPr kumimoji="1" lang="ko-KR" altLang="en-US" sz="2000" dirty="0">
                <a:solidFill>
                  <a:schemeClr val="tx1"/>
                </a:solidFill>
              </a:rPr>
              <a:t>검색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F3893BC-7CFA-A6C5-3E25-84B07172C547}"/>
              </a:ext>
            </a:extLst>
          </p:cNvPr>
          <p:cNvSpPr/>
          <p:nvPr/>
        </p:nvSpPr>
        <p:spPr>
          <a:xfrm>
            <a:off x="4231758" y="7910623"/>
            <a:ext cx="4758779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FC-DR-51101</a:t>
            </a: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Reconciler.createReplicationInfo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B3BC2F3-DE15-181F-F59C-861AE9A1D2FF}"/>
              </a:ext>
            </a:extLst>
          </p:cNvPr>
          <p:cNvSpPr/>
          <p:nvPr/>
        </p:nvSpPr>
        <p:spPr>
          <a:xfrm>
            <a:off x="12608988" y="7910623"/>
            <a:ext cx="4758779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FC-DR-5110</a:t>
            </a:r>
            <a:r>
              <a:rPr kumimoji="1" lang="en-US" altLang="ko-KR" sz="2000" dirty="0">
                <a:solidFill>
                  <a:schemeClr val="tx1"/>
                </a:solidFill>
              </a:rPr>
              <a:t>2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Reconciler.updateReplicationInfo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217CC0-73C1-6C2F-43C1-A761A51BBA7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799762" y="1688200"/>
            <a:ext cx="0" cy="5875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EDB646-6D97-B1C9-FB7C-BA0C0C43D496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0750778" y="4409220"/>
            <a:ext cx="5066" cy="7112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608BF9-8DBE-8F6C-9553-E6EBFC983F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778494" y="5908972"/>
            <a:ext cx="0" cy="7112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A33E0CB-5EBD-A5BD-8323-C6A3E02B8F3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12375067" y="7027267"/>
            <a:ext cx="2613311" cy="883356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274CAEA2-4063-2D83-67A0-51F9465327D3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rot="10800000" flipV="1">
            <a:off x="6611148" y="7027267"/>
            <a:ext cx="2570772" cy="883356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E06BA6-92FA-4FFD-1107-05D32CF8B0DF}"/>
              </a:ext>
            </a:extLst>
          </p:cNvPr>
          <p:cNvSpPr txBox="1"/>
          <p:nvPr/>
        </p:nvSpPr>
        <p:spPr>
          <a:xfrm>
            <a:off x="6010041" y="6194562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없으면 생성</a:t>
            </a:r>
            <a:endParaRPr kumimoji="1" lang="ko-Kore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4550FB-69C0-C5FE-8910-6728993E547F}"/>
              </a:ext>
            </a:extLst>
          </p:cNvPr>
          <p:cNvSpPr txBox="1"/>
          <p:nvPr/>
        </p:nvSpPr>
        <p:spPr>
          <a:xfrm>
            <a:off x="14320496" y="6220120"/>
            <a:ext cx="174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있으면 </a:t>
            </a:r>
            <a:r>
              <a:rPr kumimoji="1" lang="en-US" altLang="ko-KR" sz="2000" dirty="0"/>
              <a:t>update</a:t>
            </a:r>
            <a:endParaRPr kumimoji="1" lang="ko-Kore-KR" altLang="en-US" sz="2000" dirty="0"/>
          </a:p>
        </p:txBody>
      </p:sp>
      <p:sp>
        <p:nvSpPr>
          <p:cNvPr id="32" name="내용 개체 틀 7">
            <a:extLst>
              <a:ext uri="{FF2B5EF4-FFF2-40B4-BE49-F238E27FC236}">
                <a16:creationId xmlns:a16="http://schemas.microsoft.com/office/drawing/2014/main" id="{3151179E-D87D-FB5E-6381-B0974409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356" y="878804"/>
            <a:ext cx="7026020" cy="419053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lvl="1">
              <a:lnSpc>
                <a:spcPct val="120000"/>
              </a:lnSpc>
            </a:pPr>
            <a:r>
              <a:rPr lang="en-US" altLang="ko-Kore-KR" sz="2400" dirty="0" err="1"/>
              <a:t>DRaaS</a:t>
            </a:r>
            <a:r>
              <a:rPr lang="en-US" altLang="ko-Kore-KR" sz="2400" dirty="0"/>
              <a:t> operator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DRaaS</a:t>
            </a:r>
            <a:r>
              <a:rPr lang="en-US" altLang="ko-KR" sz="2400" dirty="0"/>
              <a:t> CR</a:t>
            </a:r>
            <a:r>
              <a:rPr lang="ko-KR" altLang="en-US" sz="2400" dirty="0"/>
              <a:t>을 </a:t>
            </a:r>
            <a:r>
              <a:rPr lang="en-US" altLang="ko-KR" sz="2400" dirty="0"/>
              <a:t>Kubernetes API Server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 </a:t>
            </a:r>
            <a:r>
              <a:rPr lang="en-US" altLang="ko-KR" sz="2400" dirty="0"/>
              <a:t>Watch</a:t>
            </a:r>
            <a:r>
              <a:rPr lang="ko-KR" altLang="en-US" sz="2400" dirty="0"/>
              <a:t>하고 있다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ore-KR" sz="2400" dirty="0" err="1"/>
              <a:t>ReplicationInfo</a:t>
            </a:r>
            <a:r>
              <a:rPr lang="en-US" altLang="ko-Kore-KR" sz="2400" dirty="0"/>
              <a:t> CR</a:t>
            </a:r>
            <a:r>
              <a:rPr lang="ko-KR" altLang="en-US" sz="2400" dirty="0"/>
              <a:t>은 </a:t>
            </a:r>
            <a:r>
              <a:rPr lang="en-US" altLang="ko-KR" sz="2400" dirty="0" err="1"/>
              <a:t>DRaaS</a:t>
            </a:r>
            <a:r>
              <a:rPr lang="en-US" altLang="ko-KR" sz="2400" dirty="0"/>
              <a:t> CR</a:t>
            </a:r>
            <a:r>
              <a:rPr lang="ko-KR" altLang="en-US" sz="2400" dirty="0"/>
              <a:t>을 이용해 만들어졌기 때문에 </a:t>
            </a:r>
            <a:r>
              <a:rPr lang="en-US" altLang="ko-KR" sz="2400" dirty="0" err="1"/>
              <a:t>DRaaS</a:t>
            </a:r>
            <a:r>
              <a:rPr lang="en-US" altLang="ko-KR" sz="2400" dirty="0"/>
              <a:t> CR</a:t>
            </a:r>
            <a:r>
              <a:rPr lang="ko-KR" altLang="en-US" sz="2400" dirty="0"/>
              <a:t> 변경사항에 포함된다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ore-KR" sz="2400" dirty="0" err="1"/>
              <a:t>DRaaS</a:t>
            </a:r>
            <a:r>
              <a:rPr lang="en-US" altLang="ko-Kore-KR" sz="2400" dirty="0"/>
              <a:t> CR</a:t>
            </a:r>
            <a:r>
              <a:rPr lang="ko-KR" altLang="en-US" sz="2400" dirty="0"/>
              <a:t>에 대한 이벤트가 수신되면 </a:t>
            </a:r>
            <a:r>
              <a:rPr lang="en-US" altLang="ko-KR" sz="2400" dirty="0"/>
              <a:t>Reconcile</a:t>
            </a:r>
            <a:r>
              <a:rPr lang="ko-KR" altLang="en-US" sz="2400" dirty="0"/>
              <a:t>이 호출된다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ore-KR" sz="2400" dirty="0"/>
              <a:t>Request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DRaaS</a:t>
            </a:r>
            <a:r>
              <a:rPr lang="ko-KR" altLang="en-US" sz="2400" dirty="0"/>
              <a:t> </a:t>
            </a:r>
            <a:r>
              <a:rPr lang="en-US" altLang="ko-KR" sz="2400" dirty="0"/>
              <a:t>CR</a:t>
            </a:r>
            <a:r>
              <a:rPr lang="ko-KR" altLang="en-US" sz="2400" dirty="0"/>
              <a:t>에 대한 </a:t>
            </a:r>
            <a:r>
              <a:rPr lang="en-US" altLang="ko-KR" sz="2400" dirty="0"/>
              <a:t>Name space name</a:t>
            </a:r>
            <a:r>
              <a:rPr lang="ko-KR" altLang="en-US" sz="2400" dirty="0"/>
              <a:t>이 호출된다</a:t>
            </a:r>
            <a:r>
              <a:rPr lang="en-US" altLang="ko-KR" sz="2400" dirty="0"/>
              <a:t>.</a:t>
            </a:r>
            <a:endParaRPr lang="ko-Kore-KR" altLang="en-US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20A289-3C60-D8A2-C677-2F922D785F47}"/>
              </a:ext>
            </a:extLst>
          </p:cNvPr>
          <p:cNvSpPr/>
          <p:nvPr/>
        </p:nvSpPr>
        <p:spPr>
          <a:xfrm>
            <a:off x="8518358" y="139448"/>
            <a:ext cx="4464843" cy="3177848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1E6F8-F415-CC6A-2588-D86261F9D9B2}"/>
              </a:ext>
            </a:extLst>
          </p:cNvPr>
          <p:cNvSpPr txBox="1"/>
          <p:nvPr/>
        </p:nvSpPr>
        <p:spPr>
          <a:xfrm>
            <a:off x="9873615" y="6095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있으면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7E4391E-F1E0-649F-41D9-B227F07D164A}"/>
              </a:ext>
            </a:extLst>
          </p:cNvPr>
          <p:cNvSpPr/>
          <p:nvPr/>
        </p:nvSpPr>
        <p:spPr>
          <a:xfrm>
            <a:off x="4703386" y="5094898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</a:t>
            </a:r>
            <a:r>
              <a:rPr kumimoji="1" lang="ko-KR" altLang="en-US" sz="2000" dirty="0">
                <a:solidFill>
                  <a:schemeClr val="tx1"/>
                </a:solidFill>
              </a:rPr>
              <a:t> 종료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71DCAD-AB50-2D0F-0191-207E3101732B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 flipV="1">
            <a:off x="7896533" y="5501935"/>
            <a:ext cx="128538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02A692-9424-2738-999C-9B23C1963EE0}"/>
              </a:ext>
            </a:extLst>
          </p:cNvPr>
          <p:cNvSpPr txBox="1"/>
          <p:nvPr/>
        </p:nvSpPr>
        <p:spPr>
          <a:xfrm>
            <a:off x="8127847" y="48593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없으면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EC6BCFB-AE7B-CFFD-8840-063497358938}"/>
              </a:ext>
            </a:extLst>
          </p:cNvPr>
          <p:cNvSpPr/>
          <p:nvPr/>
        </p:nvSpPr>
        <p:spPr>
          <a:xfrm>
            <a:off x="9159270" y="3595147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Reconcile.Get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 </a:t>
            </a:r>
            <a:r>
              <a:rPr kumimoji="1" lang="ko-KR" altLang="en-US" sz="2000" dirty="0">
                <a:solidFill>
                  <a:schemeClr val="tx1"/>
                </a:solidFill>
              </a:rPr>
              <a:t>검색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61A48DD-CFE0-FD9A-1165-EB36EEB2990D}"/>
              </a:ext>
            </a:extLst>
          </p:cNvPr>
          <p:cNvSpPr/>
          <p:nvPr/>
        </p:nvSpPr>
        <p:spPr>
          <a:xfrm>
            <a:off x="4680736" y="3595146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</a:t>
            </a:r>
            <a:r>
              <a:rPr kumimoji="1" lang="ko-KR" altLang="en-US" sz="2000" dirty="0">
                <a:solidFill>
                  <a:schemeClr val="tx1"/>
                </a:solidFill>
              </a:rPr>
              <a:t> 종료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171F55-F10C-02A0-76BB-9A1BD32A1A1D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 flipV="1">
            <a:off x="7873883" y="4002183"/>
            <a:ext cx="128538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7833EB-E658-3BAB-166A-BB78D454B06B}"/>
              </a:ext>
            </a:extLst>
          </p:cNvPr>
          <p:cNvSpPr txBox="1"/>
          <p:nvPr/>
        </p:nvSpPr>
        <p:spPr>
          <a:xfrm>
            <a:off x="8105197" y="33595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없으면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1342C49-2304-8E9D-619D-03D09D0C29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750779" y="3089805"/>
            <a:ext cx="5065" cy="5053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BF27F5-3636-83C6-7055-874137D5E0F4}"/>
              </a:ext>
            </a:extLst>
          </p:cNvPr>
          <p:cNvSpPr txBox="1"/>
          <p:nvPr/>
        </p:nvSpPr>
        <p:spPr>
          <a:xfrm>
            <a:off x="9873615" y="45967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있으면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4544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4D49C4B-268F-3C96-2ABA-E5836347151A}"/>
              </a:ext>
            </a:extLst>
          </p:cNvPr>
          <p:cNvSpPr/>
          <p:nvPr/>
        </p:nvSpPr>
        <p:spPr>
          <a:xfrm>
            <a:off x="9203188" y="389709"/>
            <a:ext cx="3193147" cy="1298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</a:t>
            </a:r>
          </a:p>
          <a:p>
            <a:pPr algn="ctr"/>
            <a:r>
              <a:rPr kumimoji="1" lang="ko-KR" altLang="en-US" sz="2000" dirty="0">
                <a:solidFill>
                  <a:schemeClr val="tx1"/>
                </a:solidFill>
              </a:rPr>
              <a:t>이벤트 수신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85A3A0D-1919-9EA0-8DFC-1BFBCFE89C7B}"/>
              </a:ext>
            </a:extLst>
          </p:cNvPr>
          <p:cNvSpPr/>
          <p:nvPr/>
        </p:nvSpPr>
        <p:spPr>
          <a:xfrm>
            <a:off x="9203188" y="2275732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4C890DF-C67D-FF82-7585-0C29F6F7D6AF}"/>
              </a:ext>
            </a:extLst>
          </p:cNvPr>
          <p:cNvSpPr/>
          <p:nvPr/>
        </p:nvSpPr>
        <p:spPr>
          <a:xfrm>
            <a:off x="9181920" y="5094899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Reconcile.Get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ProtectionGroupInfo</a:t>
            </a:r>
            <a:r>
              <a:rPr kumimoji="1" lang="en-US" altLang="ko-Kore-KR" dirty="0">
                <a:solidFill>
                  <a:schemeClr val="tx1"/>
                </a:solidFill>
              </a:rPr>
              <a:t> CR </a:t>
            </a:r>
            <a:r>
              <a:rPr kumimoji="1" lang="ko-KR" altLang="en-US" dirty="0">
                <a:solidFill>
                  <a:schemeClr val="tx1"/>
                </a:solidFill>
              </a:rPr>
              <a:t>검색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82CF4C9-F92C-81DE-18E3-E83BAF9A079C}"/>
              </a:ext>
            </a:extLst>
          </p:cNvPr>
          <p:cNvSpPr/>
          <p:nvPr/>
        </p:nvSpPr>
        <p:spPr>
          <a:xfrm>
            <a:off x="9181920" y="6620230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Reconcile.List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RepllicationInfo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 </a:t>
            </a:r>
            <a:r>
              <a:rPr kumimoji="1" lang="ko-KR" altLang="en-US" sz="2000" dirty="0">
                <a:solidFill>
                  <a:schemeClr val="tx1"/>
                </a:solidFill>
              </a:rPr>
              <a:t>검색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F3893BC-7CFA-A6C5-3E25-84B07172C547}"/>
              </a:ext>
            </a:extLst>
          </p:cNvPr>
          <p:cNvSpPr/>
          <p:nvPr/>
        </p:nvSpPr>
        <p:spPr>
          <a:xfrm>
            <a:off x="4231758" y="7910623"/>
            <a:ext cx="4758779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FC-DR-51101</a:t>
            </a: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Reconciler.createReplicationInfo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B3BC2F3-DE15-181F-F59C-861AE9A1D2FF}"/>
              </a:ext>
            </a:extLst>
          </p:cNvPr>
          <p:cNvSpPr/>
          <p:nvPr/>
        </p:nvSpPr>
        <p:spPr>
          <a:xfrm>
            <a:off x="12608988" y="7910623"/>
            <a:ext cx="4758779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FC-DR-5110</a:t>
            </a:r>
            <a:r>
              <a:rPr kumimoji="1" lang="en-US" altLang="ko-KR" sz="2000" dirty="0">
                <a:solidFill>
                  <a:schemeClr val="tx1"/>
                </a:solidFill>
              </a:rPr>
              <a:t>2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Reconciler.updateReplicationInfo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217CC0-73C1-6C2F-43C1-A761A51BBA7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799762" y="1688200"/>
            <a:ext cx="0" cy="5875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EDB646-6D97-B1C9-FB7C-BA0C0C43D496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0750778" y="4409220"/>
            <a:ext cx="5066" cy="7112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608BF9-8DBE-8F6C-9553-E6EBFC983F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778494" y="5908972"/>
            <a:ext cx="0" cy="7112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A33E0CB-5EBD-A5BD-8323-C6A3E02B8F3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12375067" y="7027267"/>
            <a:ext cx="2613311" cy="883356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274CAEA2-4063-2D83-67A0-51F9465327D3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rot="10800000" flipV="1">
            <a:off x="6611148" y="7027267"/>
            <a:ext cx="2570772" cy="883356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E06BA6-92FA-4FFD-1107-05D32CF8B0DF}"/>
              </a:ext>
            </a:extLst>
          </p:cNvPr>
          <p:cNvSpPr txBox="1"/>
          <p:nvPr/>
        </p:nvSpPr>
        <p:spPr>
          <a:xfrm>
            <a:off x="6040143" y="6801630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없으면 생성</a:t>
            </a:r>
            <a:endParaRPr kumimoji="1" lang="ko-Kore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20A289-3C60-D8A2-C677-2F922D785F47}"/>
              </a:ext>
            </a:extLst>
          </p:cNvPr>
          <p:cNvSpPr/>
          <p:nvPr/>
        </p:nvSpPr>
        <p:spPr>
          <a:xfrm>
            <a:off x="4180916" y="3257164"/>
            <a:ext cx="8428072" cy="3177848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4550FB-69C0-C5FE-8910-6728993E547F}"/>
              </a:ext>
            </a:extLst>
          </p:cNvPr>
          <p:cNvSpPr txBox="1"/>
          <p:nvPr/>
        </p:nvSpPr>
        <p:spPr>
          <a:xfrm>
            <a:off x="14071401" y="6801630"/>
            <a:ext cx="174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있으면 </a:t>
            </a:r>
            <a:r>
              <a:rPr kumimoji="1" lang="en-US" altLang="ko-KR" sz="2000" dirty="0"/>
              <a:t>update</a:t>
            </a:r>
            <a:endParaRPr kumimoji="1" lang="ko-Kore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1E6F8-F415-CC6A-2588-D86261F9D9B2}"/>
              </a:ext>
            </a:extLst>
          </p:cNvPr>
          <p:cNvSpPr txBox="1"/>
          <p:nvPr/>
        </p:nvSpPr>
        <p:spPr>
          <a:xfrm>
            <a:off x="9873615" y="6095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있으면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7E4391E-F1E0-649F-41D9-B227F07D164A}"/>
              </a:ext>
            </a:extLst>
          </p:cNvPr>
          <p:cNvSpPr/>
          <p:nvPr/>
        </p:nvSpPr>
        <p:spPr>
          <a:xfrm>
            <a:off x="4703386" y="5094898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</a:t>
            </a:r>
            <a:r>
              <a:rPr kumimoji="1" lang="ko-KR" altLang="en-US" sz="2000" dirty="0">
                <a:solidFill>
                  <a:schemeClr val="tx1"/>
                </a:solidFill>
              </a:rPr>
              <a:t> 종료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71DCAD-AB50-2D0F-0191-207E3101732B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 flipV="1">
            <a:off x="7896533" y="5501935"/>
            <a:ext cx="128538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02A692-9424-2738-999C-9B23C1963EE0}"/>
              </a:ext>
            </a:extLst>
          </p:cNvPr>
          <p:cNvSpPr txBox="1"/>
          <p:nvPr/>
        </p:nvSpPr>
        <p:spPr>
          <a:xfrm>
            <a:off x="8127847" y="48593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없으면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EC6BCFB-AE7B-CFFD-8840-063497358938}"/>
              </a:ext>
            </a:extLst>
          </p:cNvPr>
          <p:cNvSpPr/>
          <p:nvPr/>
        </p:nvSpPr>
        <p:spPr>
          <a:xfrm>
            <a:off x="9159270" y="3595147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Reconcile.Get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 </a:t>
            </a:r>
            <a:r>
              <a:rPr kumimoji="1" lang="ko-KR" altLang="en-US" sz="2000" dirty="0">
                <a:solidFill>
                  <a:schemeClr val="tx1"/>
                </a:solidFill>
              </a:rPr>
              <a:t>검색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61A48DD-CFE0-FD9A-1165-EB36EEB2990D}"/>
              </a:ext>
            </a:extLst>
          </p:cNvPr>
          <p:cNvSpPr/>
          <p:nvPr/>
        </p:nvSpPr>
        <p:spPr>
          <a:xfrm>
            <a:off x="4680736" y="3595146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</a:t>
            </a:r>
            <a:r>
              <a:rPr kumimoji="1" lang="ko-KR" altLang="en-US" sz="2000" dirty="0">
                <a:solidFill>
                  <a:schemeClr val="tx1"/>
                </a:solidFill>
              </a:rPr>
              <a:t> 종료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171F55-F10C-02A0-76BB-9A1BD32A1A1D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 flipV="1">
            <a:off x="7873883" y="4002183"/>
            <a:ext cx="128538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7833EB-E658-3BAB-166A-BB78D454B06B}"/>
              </a:ext>
            </a:extLst>
          </p:cNvPr>
          <p:cNvSpPr txBox="1"/>
          <p:nvPr/>
        </p:nvSpPr>
        <p:spPr>
          <a:xfrm>
            <a:off x="8105197" y="33595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없으면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1342C49-2304-8E9D-619D-03D09D0C29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750779" y="3089805"/>
            <a:ext cx="5065" cy="5053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BF27F5-3636-83C6-7055-874137D5E0F4}"/>
              </a:ext>
            </a:extLst>
          </p:cNvPr>
          <p:cNvSpPr txBox="1"/>
          <p:nvPr/>
        </p:nvSpPr>
        <p:spPr>
          <a:xfrm>
            <a:off x="9873615" y="45967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있으면</a:t>
            </a:r>
            <a:endParaRPr kumimoji="1" lang="ko-Kore-KR" altLang="en-US" dirty="0"/>
          </a:p>
        </p:txBody>
      </p:sp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83207EFB-D492-85DF-FB7A-6061FD98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355" y="878804"/>
            <a:ext cx="7189975" cy="452107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lvl="1">
              <a:lnSpc>
                <a:spcPct val="120000"/>
              </a:lnSpc>
            </a:pPr>
            <a:r>
              <a:rPr lang="en-US" altLang="ko-KR" sz="2400" dirty="0"/>
              <a:t>Name space name</a:t>
            </a:r>
            <a:r>
              <a:rPr lang="ko-KR" altLang="en-US" sz="2400" dirty="0"/>
              <a:t>에 해당하는 </a:t>
            </a:r>
            <a:r>
              <a:rPr lang="en-US" altLang="ko-Kore-KR" sz="2400" dirty="0" err="1"/>
              <a:t>DRaaS</a:t>
            </a:r>
            <a:r>
              <a:rPr lang="en-US" altLang="ko-Kore-KR" sz="2400" dirty="0"/>
              <a:t> CR</a:t>
            </a:r>
            <a:r>
              <a:rPr lang="ko-KR" altLang="en-US" sz="2400" dirty="0"/>
              <a:t>을 </a:t>
            </a:r>
            <a:r>
              <a:rPr lang="en-US" altLang="ko-KR" sz="2400" dirty="0"/>
              <a:t>Kubernetes API Server</a:t>
            </a:r>
            <a:r>
              <a:rPr lang="ko-KR" altLang="en-US" sz="2400" dirty="0"/>
              <a:t>에 요청하여</a:t>
            </a:r>
            <a:r>
              <a:rPr lang="en-US" altLang="ko-KR" sz="2400" dirty="0"/>
              <a:t> </a:t>
            </a:r>
            <a:r>
              <a:rPr lang="en-US" altLang="ko-KR" sz="2400" dirty="0" err="1"/>
              <a:t>DRaaS</a:t>
            </a:r>
            <a:r>
              <a:rPr lang="en-US" altLang="ko-KR" sz="2400" dirty="0"/>
              <a:t> CR</a:t>
            </a:r>
            <a:r>
              <a:rPr lang="ko-KR" altLang="en-US" sz="2400" dirty="0"/>
              <a:t>이 있다면  </a:t>
            </a:r>
            <a:r>
              <a:rPr lang="en-US" altLang="ko-KR" sz="2400" dirty="0" err="1"/>
              <a:t>ProtectionGroupInfo</a:t>
            </a:r>
            <a:r>
              <a:rPr lang="en-US" altLang="ko-KR" sz="2400" dirty="0"/>
              <a:t> CR</a:t>
            </a:r>
            <a:r>
              <a:rPr lang="ko-KR" altLang="en-US" sz="2400" dirty="0"/>
              <a:t>에 대해 검색하고 없다면 </a:t>
            </a:r>
            <a:r>
              <a:rPr lang="en-US" altLang="ko-KR" sz="2400" dirty="0"/>
              <a:t>Reconcile</a:t>
            </a:r>
            <a:r>
              <a:rPr lang="ko-KR" altLang="en-US" sz="2400" dirty="0"/>
              <a:t>이</a:t>
            </a:r>
            <a:r>
              <a:rPr lang="en-US" altLang="ko-KR" sz="2400" dirty="0"/>
              <a:t> </a:t>
            </a:r>
            <a:r>
              <a:rPr lang="ko-KR" altLang="en-US" sz="2400" dirty="0"/>
              <a:t>종료된다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ore-KR" sz="2400" dirty="0"/>
              <a:t>Name space name</a:t>
            </a:r>
            <a:r>
              <a:rPr lang="ko-Kore-KR" altLang="en-US" sz="2400" dirty="0"/>
              <a:t>에</a:t>
            </a:r>
            <a:r>
              <a:rPr lang="ko-KR" altLang="en-US" sz="2400" dirty="0"/>
              <a:t> 해당하는 </a:t>
            </a:r>
            <a:r>
              <a:rPr lang="en-US" altLang="ko-KR" sz="2400" dirty="0" err="1"/>
              <a:t>DRaaS</a:t>
            </a:r>
            <a:r>
              <a:rPr lang="ko-KR" altLang="en-US" sz="2400" dirty="0"/>
              <a:t> </a:t>
            </a:r>
            <a:r>
              <a:rPr lang="en-US" altLang="ko-KR" sz="2400" dirty="0"/>
              <a:t>CR</a:t>
            </a:r>
            <a:r>
              <a:rPr lang="ko-KR" altLang="en-US" sz="2400" dirty="0"/>
              <a:t>의 </a:t>
            </a:r>
            <a:r>
              <a:rPr lang="en-US" altLang="ko-KR" sz="2400" dirty="0"/>
              <a:t>Owner Reference</a:t>
            </a:r>
            <a:r>
              <a:rPr lang="ko-KR" altLang="en-US" sz="2400" dirty="0"/>
              <a:t>인 </a:t>
            </a:r>
            <a:r>
              <a:rPr lang="en-US" altLang="ko-KR" sz="2400" dirty="0" err="1"/>
              <a:t>ProtectionGroupInfo</a:t>
            </a:r>
            <a:r>
              <a:rPr lang="en-US" altLang="ko-KR" sz="2400" dirty="0"/>
              <a:t> CR</a:t>
            </a:r>
            <a:r>
              <a:rPr lang="ko-KR" altLang="en-US" sz="2400" dirty="0"/>
              <a:t>을 </a:t>
            </a:r>
            <a:r>
              <a:rPr lang="en-US" altLang="ko-KR" sz="2400" dirty="0"/>
              <a:t>Kubernetes API Server</a:t>
            </a:r>
            <a:r>
              <a:rPr lang="ko-KR" altLang="en-US" sz="2400" dirty="0"/>
              <a:t>에 요청하여 검색한다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r>
              <a:rPr lang="en-US" altLang="ko-KR" sz="2400" dirty="0" err="1"/>
              <a:t>ProtectionGroupInfo</a:t>
            </a:r>
            <a:r>
              <a:rPr lang="en-US" altLang="ko-KR" sz="2400" dirty="0"/>
              <a:t> CR</a:t>
            </a:r>
            <a:r>
              <a:rPr lang="ko-KR" altLang="en-US" sz="2400" dirty="0"/>
              <a:t>이 있다면 </a:t>
            </a:r>
            <a:r>
              <a:rPr lang="en-US" altLang="ko-KR" sz="2400" dirty="0" err="1"/>
              <a:t>ReplicationInfo</a:t>
            </a:r>
            <a:r>
              <a:rPr lang="en-US" altLang="ko-KR" sz="2400" dirty="0"/>
              <a:t> CR</a:t>
            </a:r>
            <a:r>
              <a:rPr lang="ko-KR" altLang="en-US" sz="2400" dirty="0"/>
              <a:t>에 대해 검색하고 없다면 </a:t>
            </a:r>
            <a:r>
              <a:rPr lang="en-US" altLang="ko-KR" sz="2400" dirty="0"/>
              <a:t>Reconcile</a:t>
            </a:r>
            <a:r>
              <a:rPr lang="ko-KR" altLang="en-US" sz="2400" dirty="0"/>
              <a:t>이 종료된다</a:t>
            </a:r>
            <a:r>
              <a:rPr lang="en-US" altLang="ko-KR" sz="2400" dirty="0"/>
              <a:t>.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091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4D49C4B-268F-3C96-2ABA-E5836347151A}"/>
              </a:ext>
            </a:extLst>
          </p:cNvPr>
          <p:cNvSpPr/>
          <p:nvPr/>
        </p:nvSpPr>
        <p:spPr>
          <a:xfrm>
            <a:off x="9203188" y="389709"/>
            <a:ext cx="3193147" cy="1298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</a:t>
            </a:r>
          </a:p>
          <a:p>
            <a:pPr algn="ctr"/>
            <a:r>
              <a:rPr kumimoji="1" lang="ko-KR" altLang="en-US" sz="2000" dirty="0">
                <a:solidFill>
                  <a:schemeClr val="tx1"/>
                </a:solidFill>
              </a:rPr>
              <a:t>이벤트 수신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85A3A0D-1919-9EA0-8DFC-1BFBCFE89C7B}"/>
              </a:ext>
            </a:extLst>
          </p:cNvPr>
          <p:cNvSpPr/>
          <p:nvPr/>
        </p:nvSpPr>
        <p:spPr>
          <a:xfrm>
            <a:off x="9203188" y="2275732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4C890DF-C67D-FF82-7585-0C29F6F7D6AF}"/>
              </a:ext>
            </a:extLst>
          </p:cNvPr>
          <p:cNvSpPr/>
          <p:nvPr/>
        </p:nvSpPr>
        <p:spPr>
          <a:xfrm>
            <a:off x="9181920" y="5094899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Reconcile.Get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ProtectionGroupInfo</a:t>
            </a:r>
            <a:r>
              <a:rPr kumimoji="1" lang="en-US" altLang="ko-Kore-KR" dirty="0">
                <a:solidFill>
                  <a:schemeClr val="tx1"/>
                </a:solidFill>
              </a:rPr>
              <a:t> CR </a:t>
            </a:r>
            <a:r>
              <a:rPr kumimoji="1" lang="ko-KR" altLang="en-US" dirty="0">
                <a:solidFill>
                  <a:schemeClr val="tx1"/>
                </a:solidFill>
              </a:rPr>
              <a:t>검색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82CF4C9-F92C-81DE-18E3-E83BAF9A079C}"/>
              </a:ext>
            </a:extLst>
          </p:cNvPr>
          <p:cNvSpPr/>
          <p:nvPr/>
        </p:nvSpPr>
        <p:spPr>
          <a:xfrm>
            <a:off x="9181920" y="6620230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Reconcile.List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RepllicationInfo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 </a:t>
            </a:r>
            <a:r>
              <a:rPr kumimoji="1" lang="ko-KR" altLang="en-US" sz="2000" dirty="0">
                <a:solidFill>
                  <a:schemeClr val="tx1"/>
                </a:solidFill>
              </a:rPr>
              <a:t>검색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F3893BC-7CFA-A6C5-3E25-84B07172C547}"/>
              </a:ext>
            </a:extLst>
          </p:cNvPr>
          <p:cNvSpPr/>
          <p:nvPr/>
        </p:nvSpPr>
        <p:spPr>
          <a:xfrm>
            <a:off x="4231758" y="7910623"/>
            <a:ext cx="4758779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FC-DR-51101</a:t>
            </a: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Reconciler.createReplicationInfo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B3BC2F3-DE15-181F-F59C-861AE9A1D2FF}"/>
              </a:ext>
            </a:extLst>
          </p:cNvPr>
          <p:cNvSpPr/>
          <p:nvPr/>
        </p:nvSpPr>
        <p:spPr>
          <a:xfrm>
            <a:off x="12608988" y="7910623"/>
            <a:ext cx="4758779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FC-DR-5110</a:t>
            </a:r>
            <a:r>
              <a:rPr kumimoji="1" lang="en-US" altLang="ko-KR" sz="2000" dirty="0">
                <a:solidFill>
                  <a:schemeClr val="tx1"/>
                </a:solidFill>
              </a:rPr>
              <a:t>2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Reconciler.updateReplicationInfo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217CC0-73C1-6C2F-43C1-A761A51BBA7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799762" y="1688200"/>
            <a:ext cx="0" cy="5875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EDB646-6D97-B1C9-FB7C-BA0C0C43D496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0750778" y="4409220"/>
            <a:ext cx="5066" cy="7112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608BF9-8DBE-8F6C-9553-E6EBFC983F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778494" y="5908972"/>
            <a:ext cx="0" cy="7112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A33E0CB-5EBD-A5BD-8323-C6A3E02B8F3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12375067" y="7027267"/>
            <a:ext cx="2613311" cy="883356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274CAEA2-4063-2D83-67A0-51F9465327D3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rot="10800000" flipV="1">
            <a:off x="6611148" y="7027267"/>
            <a:ext cx="2570772" cy="883356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E06BA6-92FA-4FFD-1107-05D32CF8B0DF}"/>
              </a:ext>
            </a:extLst>
          </p:cNvPr>
          <p:cNvSpPr txBox="1"/>
          <p:nvPr/>
        </p:nvSpPr>
        <p:spPr>
          <a:xfrm>
            <a:off x="6040143" y="6801630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없으면 생성</a:t>
            </a:r>
            <a:endParaRPr kumimoji="1" lang="ko-Kore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4550FB-69C0-C5FE-8910-6728993E547F}"/>
              </a:ext>
            </a:extLst>
          </p:cNvPr>
          <p:cNvSpPr txBox="1"/>
          <p:nvPr/>
        </p:nvSpPr>
        <p:spPr>
          <a:xfrm>
            <a:off x="14071401" y="6801630"/>
            <a:ext cx="174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있으면 </a:t>
            </a:r>
            <a:r>
              <a:rPr kumimoji="1" lang="en-US" altLang="ko-KR" sz="2000" dirty="0"/>
              <a:t>update</a:t>
            </a:r>
            <a:endParaRPr kumimoji="1" lang="ko-Kore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20A289-3C60-D8A2-C677-2F922D785F47}"/>
              </a:ext>
            </a:extLst>
          </p:cNvPr>
          <p:cNvSpPr/>
          <p:nvPr/>
        </p:nvSpPr>
        <p:spPr>
          <a:xfrm>
            <a:off x="8654901" y="6421819"/>
            <a:ext cx="4205553" cy="1230464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1E6F8-F415-CC6A-2588-D86261F9D9B2}"/>
              </a:ext>
            </a:extLst>
          </p:cNvPr>
          <p:cNvSpPr txBox="1"/>
          <p:nvPr/>
        </p:nvSpPr>
        <p:spPr>
          <a:xfrm>
            <a:off x="9873615" y="6095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있으면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7E4391E-F1E0-649F-41D9-B227F07D164A}"/>
              </a:ext>
            </a:extLst>
          </p:cNvPr>
          <p:cNvSpPr/>
          <p:nvPr/>
        </p:nvSpPr>
        <p:spPr>
          <a:xfrm>
            <a:off x="4703386" y="5094898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</a:t>
            </a:r>
            <a:r>
              <a:rPr kumimoji="1" lang="ko-KR" altLang="en-US" sz="2000" dirty="0">
                <a:solidFill>
                  <a:schemeClr val="tx1"/>
                </a:solidFill>
              </a:rPr>
              <a:t> 종료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71DCAD-AB50-2D0F-0191-207E3101732B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 flipV="1">
            <a:off x="7896533" y="5501935"/>
            <a:ext cx="128538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02A692-9424-2738-999C-9B23C1963EE0}"/>
              </a:ext>
            </a:extLst>
          </p:cNvPr>
          <p:cNvSpPr txBox="1"/>
          <p:nvPr/>
        </p:nvSpPr>
        <p:spPr>
          <a:xfrm>
            <a:off x="8127847" y="48593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없으면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EC6BCFB-AE7B-CFFD-8840-063497358938}"/>
              </a:ext>
            </a:extLst>
          </p:cNvPr>
          <p:cNvSpPr/>
          <p:nvPr/>
        </p:nvSpPr>
        <p:spPr>
          <a:xfrm>
            <a:off x="9159270" y="3595147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Reconcile.Get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 </a:t>
            </a:r>
            <a:r>
              <a:rPr kumimoji="1" lang="ko-KR" altLang="en-US" sz="2000" dirty="0">
                <a:solidFill>
                  <a:schemeClr val="tx1"/>
                </a:solidFill>
              </a:rPr>
              <a:t>검색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61A48DD-CFE0-FD9A-1165-EB36EEB2990D}"/>
              </a:ext>
            </a:extLst>
          </p:cNvPr>
          <p:cNvSpPr/>
          <p:nvPr/>
        </p:nvSpPr>
        <p:spPr>
          <a:xfrm>
            <a:off x="4680736" y="3595146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</a:t>
            </a:r>
            <a:r>
              <a:rPr kumimoji="1" lang="ko-KR" altLang="en-US" sz="2000" dirty="0">
                <a:solidFill>
                  <a:schemeClr val="tx1"/>
                </a:solidFill>
              </a:rPr>
              <a:t> 종료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171F55-F10C-02A0-76BB-9A1BD32A1A1D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 flipV="1">
            <a:off x="7873883" y="4002183"/>
            <a:ext cx="128538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7833EB-E658-3BAB-166A-BB78D454B06B}"/>
              </a:ext>
            </a:extLst>
          </p:cNvPr>
          <p:cNvSpPr txBox="1"/>
          <p:nvPr/>
        </p:nvSpPr>
        <p:spPr>
          <a:xfrm>
            <a:off x="8105197" y="33595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없으면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1342C49-2304-8E9D-619D-03D09D0C29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750779" y="3089805"/>
            <a:ext cx="5065" cy="5053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BF27F5-3636-83C6-7055-874137D5E0F4}"/>
              </a:ext>
            </a:extLst>
          </p:cNvPr>
          <p:cNvSpPr txBox="1"/>
          <p:nvPr/>
        </p:nvSpPr>
        <p:spPr>
          <a:xfrm>
            <a:off x="9873615" y="45967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있으면</a:t>
            </a:r>
            <a:endParaRPr kumimoji="1" lang="ko-Kore-KR" altLang="en-US" dirty="0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26A8589A-1A6B-58DE-E5F1-86BC1AD11C56}"/>
              </a:ext>
            </a:extLst>
          </p:cNvPr>
          <p:cNvSpPr txBox="1">
            <a:spLocks/>
          </p:cNvSpPr>
          <p:nvPr/>
        </p:nvSpPr>
        <p:spPr>
          <a:xfrm>
            <a:off x="13637804" y="2760907"/>
            <a:ext cx="7026020" cy="1566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59999" indent="-359999" algn="l" defTabSz="1439997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79998" indent="-359999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9996" indent="-359999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19995" indent="-359999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39994" indent="-359999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59992" indent="-359999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79991" indent="-359999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99989" indent="-359999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19988" indent="-359999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ko-Kore-KR" sz="2400" dirty="0" err="1"/>
              <a:t>ReplicationInfo</a:t>
            </a:r>
            <a:r>
              <a:rPr lang="en-US" altLang="ko-Kore-KR" sz="2400" dirty="0"/>
              <a:t> CR</a:t>
            </a:r>
            <a:r>
              <a:rPr lang="ko-KR" altLang="en-US" sz="2400" dirty="0"/>
              <a:t>을 검색하여</a:t>
            </a:r>
            <a:r>
              <a:rPr lang="en-US" altLang="ko-KR" sz="2400" dirty="0"/>
              <a:t> </a:t>
            </a:r>
            <a:r>
              <a:rPr lang="ko-KR" altLang="en-US" sz="2400" dirty="0"/>
              <a:t>없다면 </a:t>
            </a:r>
            <a:r>
              <a:rPr lang="en-US" altLang="ko-KR" sz="2400" dirty="0"/>
              <a:t>Create</a:t>
            </a:r>
            <a:r>
              <a:rPr lang="ko-KR" altLang="en-US" sz="2400" dirty="0"/>
              <a:t>을 호출하고 있다면 </a:t>
            </a:r>
            <a:r>
              <a:rPr lang="en-US" altLang="ko-KR" sz="2400" dirty="0"/>
              <a:t>Update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호출한다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603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4D49C4B-268F-3C96-2ABA-E5836347151A}"/>
              </a:ext>
            </a:extLst>
          </p:cNvPr>
          <p:cNvSpPr/>
          <p:nvPr/>
        </p:nvSpPr>
        <p:spPr>
          <a:xfrm>
            <a:off x="9203188" y="389709"/>
            <a:ext cx="3193147" cy="1298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</a:t>
            </a:r>
          </a:p>
          <a:p>
            <a:pPr algn="ctr"/>
            <a:r>
              <a:rPr kumimoji="1" lang="ko-KR" altLang="en-US" sz="2000" dirty="0">
                <a:solidFill>
                  <a:schemeClr val="tx1"/>
                </a:solidFill>
              </a:rPr>
              <a:t>이벤트 수신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85A3A0D-1919-9EA0-8DFC-1BFBCFE89C7B}"/>
              </a:ext>
            </a:extLst>
          </p:cNvPr>
          <p:cNvSpPr/>
          <p:nvPr/>
        </p:nvSpPr>
        <p:spPr>
          <a:xfrm>
            <a:off x="9203188" y="2275732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4C890DF-C67D-FF82-7585-0C29F6F7D6AF}"/>
              </a:ext>
            </a:extLst>
          </p:cNvPr>
          <p:cNvSpPr/>
          <p:nvPr/>
        </p:nvSpPr>
        <p:spPr>
          <a:xfrm>
            <a:off x="9181920" y="5094899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Reconcile.Get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ProtectionGroupInfo</a:t>
            </a:r>
            <a:r>
              <a:rPr kumimoji="1" lang="en-US" altLang="ko-Kore-KR" dirty="0">
                <a:solidFill>
                  <a:schemeClr val="tx1"/>
                </a:solidFill>
              </a:rPr>
              <a:t> CR </a:t>
            </a:r>
            <a:r>
              <a:rPr kumimoji="1" lang="ko-KR" altLang="en-US" dirty="0">
                <a:solidFill>
                  <a:schemeClr val="tx1"/>
                </a:solidFill>
              </a:rPr>
              <a:t>검색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82CF4C9-F92C-81DE-18E3-E83BAF9A079C}"/>
              </a:ext>
            </a:extLst>
          </p:cNvPr>
          <p:cNvSpPr/>
          <p:nvPr/>
        </p:nvSpPr>
        <p:spPr>
          <a:xfrm>
            <a:off x="9181920" y="6620230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Reconcile.List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RepllicationInfo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 </a:t>
            </a:r>
            <a:r>
              <a:rPr kumimoji="1" lang="ko-KR" altLang="en-US" sz="2000" dirty="0">
                <a:solidFill>
                  <a:schemeClr val="tx1"/>
                </a:solidFill>
              </a:rPr>
              <a:t>검색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F3893BC-7CFA-A6C5-3E25-84B07172C547}"/>
              </a:ext>
            </a:extLst>
          </p:cNvPr>
          <p:cNvSpPr/>
          <p:nvPr/>
        </p:nvSpPr>
        <p:spPr>
          <a:xfrm>
            <a:off x="4231758" y="7910623"/>
            <a:ext cx="4758779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FC-DR-51101</a:t>
            </a: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Reconciler.createReplicationInfo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B3BC2F3-DE15-181F-F59C-861AE9A1D2FF}"/>
              </a:ext>
            </a:extLst>
          </p:cNvPr>
          <p:cNvSpPr/>
          <p:nvPr/>
        </p:nvSpPr>
        <p:spPr>
          <a:xfrm>
            <a:off x="12608988" y="7910623"/>
            <a:ext cx="4758779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FC-DR-5110</a:t>
            </a:r>
            <a:r>
              <a:rPr kumimoji="1" lang="en-US" altLang="ko-KR" sz="2000" dirty="0">
                <a:solidFill>
                  <a:schemeClr val="tx1"/>
                </a:solidFill>
              </a:rPr>
              <a:t>2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Reconciler.updateReplicationInfo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217CC0-73C1-6C2F-43C1-A761A51BBA7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799762" y="1688200"/>
            <a:ext cx="0" cy="5875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EDB646-6D97-B1C9-FB7C-BA0C0C43D496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0750778" y="4409220"/>
            <a:ext cx="5066" cy="7112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608BF9-8DBE-8F6C-9553-E6EBFC983F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778494" y="5908972"/>
            <a:ext cx="0" cy="7112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A33E0CB-5EBD-A5BD-8323-C6A3E02B8F3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12375067" y="7027267"/>
            <a:ext cx="2613311" cy="883356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274CAEA2-4063-2D83-67A0-51F9465327D3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rot="10800000" flipV="1">
            <a:off x="6611148" y="7027267"/>
            <a:ext cx="2570772" cy="883356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E06BA6-92FA-4FFD-1107-05D32CF8B0DF}"/>
              </a:ext>
            </a:extLst>
          </p:cNvPr>
          <p:cNvSpPr txBox="1"/>
          <p:nvPr/>
        </p:nvSpPr>
        <p:spPr>
          <a:xfrm>
            <a:off x="6040143" y="6801630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없으면 생성</a:t>
            </a:r>
            <a:endParaRPr kumimoji="1" lang="ko-Kore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4550FB-69C0-C5FE-8910-6728993E547F}"/>
              </a:ext>
            </a:extLst>
          </p:cNvPr>
          <p:cNvSpPr txBox="1"/>
          <p:nvPr/>
        </p:nvSpPr>
        <p:spPr>
          <a:xfrm>
            <a:off x="14071401" y="6801630"/>
            <a:ext cx="174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있으면 </a:t>
            </a:r>
            <a:r>
              <a:rPr kumimoji="1" lang="en-US" altLang="ko-KR" sz="2000" dirty="0"/>
              <a:t>update</a:t>
            </a:r>
            <a:endParaRPr kumimoji="1" lang="ko-Kore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20A289-3C60-D8A2-C677-2F922D785F47}"/>
              </a:ext>
            </a:extLst>
          </p:cNvPr>
          <p:cNvSpPr/>
          <p:nvPr/>
        </p:nvSpPr>
        <p:spPr>
          <a:xfrm>
            <a:off x="3913811" y="7608777"/>
            <a:ext cx="5310647" cy="2215707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1E6F8-F415-CC6A-2588-D86261F9D9B2}"/>
              </a:ext>
            </a:extLst>
          </p:cNvPr>
          <p:cNvSpPr txBox="1"/>
          <p:nvPr/>
        </p:nvSpPr>
        <p:spPr>
          <a:xfrm>
            <a:off x="9873615" y="6095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있으면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7E4391E-F1E0-649F-41D9-B227F07D164A}"/>
              </a:ext>
            </a:extLst>
          </p:cNvPr>
          <p:cNvSpPr/>
          <p:nvPr/>
        </p:nvSpPr>
        <p:spPr>
          <a:xfrm>
            <a:off x="4703386" y="5094898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</a:t>
            </a:r>
            <a:r>
              <a:rPr kumimoji="1" lang="ko-KR" altLang="en-US" sz="2000" dirty="0">
                <a:solidFill>
                  <a:schemeClr val="tx1"/>
                </a:solidFill>
              </a:rPr>
              <a:t> 종료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71DCAD-AB50-2D0F-0191-207E3101732B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 flipV="1">
            <a:off x="7896533" y="5501935"/>
            <a:ext cx="128538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02A692-9424-2738-999C-9B23C1963EE0}"/>
              </a:ext>
            </a:extLst>
          </p:cNvPr>
          <p:cNvSpPr txBox="1"/>
          <p:nvPr/>
        </p:nvSpPr>
        <p:spPr>
          <a:xfrm>
            <a:off x="8127847" y="48593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없으면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EC6BCFB-AE7B-CFFD-8840-063497358938}"/>
              </a:ext>
            </a:extLst>
          </p:cNvPr>
          <p:cNvSpPr/>
          <p:nvPr/>
        </p:nvSpPr>
        <p:spPr>
          <a:xfrm>
            <a:off x="9159270" y="3595147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Reconcile.Get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en-US" altLang="ko-Kore-KR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 </a:t>
            </a:r>
            <a:r>
              <a:rPr kumimoji="1" lang="ko-KR" altLang="en-US" sz="2000" dirty="0">
                <a:solidFill>
                  <a:schemeClr val="tx1"/>
                </a:solidFill>
              </a:rPr>
              <a:t>검색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61A48DD-CFE0-FD9A-1165-EB36EEB2990D}"/>
              </a:ext>
            </a:extLst>
          </p:cNvPr>
          <p:cNvSpPr/>
          <p:nvPr/>
        </p:nvSpPr>
        <p:spPr>
          <a:xfrm>
            <a:off x="4680736" y="3595146"/>
            <a:ext cx="3193147" cy="814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Reconcile</a:t>
            </a:r>
            <a:r>
              <a:rPr kumimoji="1" lang="ko-KR" altLang="en-US" sz="2000" dirty="0">
                <a:solidFill>
                  <a:schemeClr val="tx1"/>
                </a:solidFill>
              </a:rPr>
              <a:t> 종료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171F55-F10C-02A0-76BB-9A1BD32A1A1D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 flipV="1">
            <a:off x="7873883" y="4002183"/>
            <a:ext cx="128538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7833EB-E658-3BAB-166A-BB78D454B06B}"/>
              </a:ext>
            </a:extLst>
          </p:cNvPr>
          <p:cNvSpPr txBox="1"/>
          <p:nvPr/>
        </p:nvSpPr>
        <p:spPr>
          <a:xfrm>
            <a:off x="8105197" y="33595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없으면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1342C49-2304-8E9D-619D-03D09D0C29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750779" y="3089805"/>
            <a:ext cx="5065" cy="5053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BF27F5-3636-83C6-7055-874137D5E0F4}"/>
              </a:ext>
            </a:extLst>
          </p:cNvPr>
          <p:cNvSpPr txBox="1"/>
          <p:nvPr/>
        </p:nvSpPr>
        <p:spPr>
          <a:xfrm>
            <a:off x="9873615" y="45967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있으면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634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2CDB1-2AD5-2F2D-2E15-CD76FD7B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F3893BC-7CFA-A6C5-3E25-84B07172C547}"/>
              </a:ext>
            </a:extLst>
          </p:cNvPr>
          <p:cNvSpPr/>
          <p:nvPr/>
        </p:nvSpPr>
        <p:spPr>
          <a:xfrm>
            <a:off x="7411599" y="650919"/>
            <a:ext cx="6602113" cy="9573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sz="2000" dirty="0">
                <a:solidFill>
                  <a:schemeClr val="tx1"/>
                </a:solidFill>
              </a:rPr>
              <a:t>FC-DR-51101</a:t>
            </a:r>
          </a:p>
          <a:p>
            <a:r>
              <a:rPr kumimoji="1" lang="en-US" altLang="ko-Kore-KR" sz="2000" dirty="0" err="1">
                <a:solidFill>
                  <a:schemeClr val="tx1"/>
                </a:solidFill>
              </a:rPr>
              <a:t>Reconciler.createReplicationInfo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 </a:t>
            </a:r>
            <a:r>
              <a:rPr kumimoji="1" lang="ko-KR" altLang="en-US" sz="2000" dirty="0">
                <a:solidFill>
                  <a:schemeClr val="tx1"/>
                </a:solidFill>
              </a:rPr>
              <a:t>호출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EDB646-6D97-B1C9-FB7C-BA0C0C43D496}"/>
              </a:ext>
            </a:extLst>
          </p:cNvPr>
          <p:cNvCxnSpPr>
            <a:cxnSpLocks/>
          </p:cNvCxnSpPr>
          <p:nvPr/>
        </p:nvCxnSpPr>
        <p:spPr>
          <a:xfrm>
            <a:off x="10706229" y="4422483"/>
            <a:ext cx="0" cy="6763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608BF9-8DBE-8F6C-9553-E6EBFC983FE9}"/>
              </a:ext>
            </a:extLst>
          </p:cNvPr>
          <p:cNvCxnSpPr>
            <a:cxnSpLocks/>
          </p:cNvCxnSpPr>
          <p:nvPr/>
        </p:nvCxnSpPr>
        <p:spPr>
          <a:xfrm>
            <a:off x="10706229" y="6840857"/>
            <a:ext cx="0" cy="6763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C82D147-52C6-89B9-0EED-06748C61DEA8}"/>
              </a:ext>
            </a:extLst>
          </p:cNvPr>
          <p:cNvSpPr/>
          <p:nvPr/>
        </p:nvSpPr>
        <p:spPr>
          <a:xfrm>
            <a:off x="8326841" y="2700009"/>
            <a:ext cx="4758779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ProtectionGroupInfo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</a:t>
            </a:r>
            <a:r>
              <a:rPr kumimoji="1" lang="ko-KR" altLang="en-US" sz="2000" dirty="0">
                <a:solidFill>
                  <a:schemeClr val="tx1"/>
                </a:solidFill>
              </a:rPr>
              <a:t>의 정보 요청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6FB46CA-6686-DF09-160A-FDDD44C24612}"/>
              </a:ext>
            </a:extLst>
          </p:cNvPr>
          <p:cNvSpPr/>
          <p:nvPr/>
        </p:nvSpPr>
        <p:spPr>
          <a:xfrm>
            <a:off x="8326840" y="5118383"/>
            <a:ext cx="4758779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ProtectionGroupInfo</a:t>
            </a:r>
            <a:r>
              <a:rPr kumimoji="1" lang="en-US" altLang="ko-Kore-KR" sz="2000" dirty="0">
                <a:solidFill>
                  <a:schemeClr val="tx1"/>
                </a:solidFill>
              </a:rPr>
              <a:t> CR</a:t>
            </a:r>
            <a:r>
              <a:rPr kumimoji="1" lang="ko-KR" altLang="en-US" sz="2000" dirty="0">
                <a:solidFill>
                  <a:schemeClr val="tx1"/>
                </a:solidFill>
              </a:rPr>
              <a:t>의 정보로 </a:t>
            </a:r>
            <a:r>
              <a:rPr kumimoji="1" lang="en-US" altLang="ko-KR" sz="2000" dirty="0">
                <a:solidFill>
                  <a:schemeClr val="tx1"/>
                </a:solidFill>
              </a:rPr>
              <a:t>Volume, </a:t>
            </a:r>
            <a:r>
              <a:rPr kumimoji="1" lang="en-US" altLang="ko-KR" sz="2000" dirty="0" err="1">
                <a:solidFill>
                  <a:schemeClr val="tx1"/>
                </a:solidFill>
              </a:rPr>
              <a:t>VolumeSnapshot</a:t>
            </a:r>
            <a:r>
              <a:rPr kumimoji="1" lang="en-US" altLang="ko-KR" sz="2000" dirty="0">
                <a:solidFill>
                  <a:schemeClr val="tx1"/>
                </a:solidFill>
              </a:rPr>
              <a:t>, Image</a:t>
            </a:r>
            <a:r>
              <a:rPr kumimoji="1" lang="ko-KR" altLang="en-US" sz="2000" dirty="0">
                <a:solidFill>
                  <a:schemeClr val="tx1"/>
                </a:solidFill>
              </a:rPr>
              <a:t> 데이터를 포함한 </a:t>
            </a:r>
            <a:r>
              <a:rPr kumimoji="1" lang="en-US" altLang="ko-KR" sz="2000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R" sz="2000" dirty="0">
                <a:solidFill>
                  <a:schemeClr val="tx1"/>
                </a:solidFill>
              </a:rPr>
              <a:t> CR </a:t>
            </a:r>
            <a:r>
              <a:rPr kumimoji="1" lang="ko-KR" altLang="en-US" sz="2000" dirty="0">
                <a:solidFill>
                  <a:schemeClr val="tx1"/>
                </a:solidFill>
              </a:rPr>
              <a:t>객체 생성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0AB8E8C-367D-5D58-434B-5F17F714BB9B}"/>
              </a:ext>
            </a:extLst>
          </p:cNvPr>
          <p:cNvSpPr/>
          <p:nvPr/>
        </p:nvSpPr>
        <p:spPr>
          <a:xfrm>
            <a:off x="7980513" y="7517221"/>
            <a:ext cx="5451432" cy="1722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</a:rPr>
              <a:t>Reconciler.Create</a:t>
            </a:r>
            <a:r>
              <a:rPr kumimoji="1" lang="en-US" altLang="ko-Kore-KR" sz="2000" dirty="0">
                <a:solidFill>
                  <a:schemeClr val="tx1"/>
                </a:solidFill>
              </a:rPr>
              <a:t>()</a:t>
            </a:r>
            <a:r>
              <a:rPr kumimoji="1" lang="ko-KR" altLang="en-US" sz="2000" dirty="0">
                <a:solidFill>
                  <a:schemeClr val="tx1"/>
                </a:solidFill>
              </a:rPr>
              <a:t> 호출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tx1"/>
                </a:solidFill>
              </a:rPr>
              <a:t>객체를 인수로 데이터를 </a:t>
            </a:r>
            <a:r>
              <a:rPr kumimoji="1" lang="en-US" altLang="ko-KR" sz="2000" dirty="0">
                <a:solidFill>
                  <a:schemeClr val="tx1"/>
                </a:solidFill>
              </a:rPr>
              <a:t>CDM-Cloud-Storage</a:t>
            </a:r>
            <a:r>
              <a:rPr kumimoji="1" lang="ko-KR" altLang="en-US" sz="2000" dirty="0">
                <a:solidFill>
                  <a:schemeClr val="tx1"/>
                </a:solidFill>
              </a:rPr>
              <a:t>로 복제하는 </a:t>
            </a:r>
            <a:r>
              <a:rPr kumimoji="1" lang="en-US" altLang="ko-KR" sz="2000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R" sz="2000" dirty="0">
                <a:solidFill>
                  <a:schemeClr val="tx1"/>
                </a:solidFill>
              </a:rPr>
              <a:t> CR </a:t>
            </a:r>
            <a:r>
              <a:rPr kumimoji="1" lang="ko-KR" altLang="en-US" sz="2000" dirty="0">
                <a:solidFill>
                  <a:schemeClr val="tx1"/>
                </a:solidFill>
              </a:rPr>
              <a:t>생성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555D4E8-92E5-E7F6-647B-67FC1F9A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361" y="2700009"/>
            <a:ext cx="6109526" cy="414084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514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10280</TotalTime>
  <Words>530</Words>
  <Application>Microsoft Macintosh PowerPoint</Application>
  <PresentationFormat>사용자 지정</PresentationFormat>
  <Paragraphs>153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Conclusion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97</cp:revision>
  <dcterms:created xsi:type="dcterms:W3CDTF">2022-05-22T16:47:19Z</dcterms:created>
  <dcterms:modified xsi:type="dcterms:W3CDTF">2022-12-01T06:57:44Z</dcterms:modified>
</cp:coreProperties>
</file>