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1" r:id="rId2"/>
    <p:sldId id="362" r:id="rId3"/>
    <p:sldId id="3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D01FB-D039-4AF9-B177-502C92F7EA13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D2631-4B7C-4DBB-B5CE-44ADA8D0D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0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70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76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737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C3EC-F2F2-F68A-4206-6A0488795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E60EAD-B2C5-5EEC-1E7A-EFBC4D951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77DE4-A176-8E70-4000-9F23AEAB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5EBDB-5F58-8FB3-457F-170E4A18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DFF3-83DD-B8AB-8649-A7CDF9FA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9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73E93-FAFA-A0FF-6BBB-EF3BF015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2480D-6CC6-6EAE-443E-D69C97520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0C8BD-7610-1727-5926-4148A989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F59F4-3124-DB7C-2A21-6C2CB26E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83FB1-7F30-1440-C542-D455D970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8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3C268C-0C0F-5D8C-5DA3-600CF18A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4865B-3CED-27C4-9743-19FFE621E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95CD2-5188-2900-371D-714CD21F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88031-D8E2-DA4D-B7A9-C69AF074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75D3C-FAE1-8622-D3C8-6D98923C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2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7F61-84FB-A8F8-194E-1BD6BF1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776F3-680E-F3CF-6125-4FFB6C28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8AEB6-B419-B3FA-9776-DEBAB568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1647C-E1B6-84ED-2F39-C0FE6569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3EED3-6A79-4346-CEFF-620AFF03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1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1CF00-4E7F-05BD-ADD4-9FC753C9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64E7C-56AD-AD77-689F-8FFFF55C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6AD09-939C-BD81-D199-0CE1C038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C5611-F4C9-0018-AF45-3A4338C2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93C9D-C552-6E12-0D05-C4B8D2DE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F3D6D-72EE-952E-F483-EDAEC7AC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CCCDA-5380-BD96-F894-14CB32C76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B1FFE-9007-A891-26FD-E7596BAAE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FBCF-1F5D-405E-AB4F-D758C189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443E8-28A8-98E0-FD58-D5FEC3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18FFD-DB74-92E9-23D2-ED24ACFA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B4E6A-17A7-5FFB-28F1-8C9DD657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C183A-4CC6-B93C-39E8-A2E02E58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EF143-A4E3-51A7-922F-A7690021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7EABC-9278-5AB5-DA5A-2EFE1ECD3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27BC45-ADA2-0E16-F151-E0BDDEDA9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C2F516-D9D2-0F52-A24D-73591BD4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88DD4A-1D60-E6BD-FC03-53EA7CCA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66367-C016-9788-D3FA-FA72EA31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11647-B572-EA39-AACF-4CCA85E2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DC7F2-4C7D-E0F4-5C40-095DA2C3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01F0DB-62EE-B97F-C983-43940835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A5D1C-209E-A9F9-02C0-176E788A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D26B5E-6C4A-59EA-3A6F-684F9441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255FF-DCA2-5325-9FEE-EB4A68EA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ED202-7486-6FB4-AC10-096B3A48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1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3EBB3-A80A-5B54-2800-3B2A8C45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E11D4-914B-D6AE-80E4-752466E8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53846-DE2D-CB10-EF19-506B4018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ED1DA-C27E-91C7-5F01-A08A4438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BC602-B0CE-2630-2C1D-5DADEA9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D084D-EBED-EDC2-4088-A0B661C4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8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AE95D-F0D0-F074-B3A6-18CF0E0E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9830D8-9C17-B2B0-A70C-6D78FB420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08F2D9-F3E1-6ACD-A211-AC9BC0DB5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D9311-F57A-A46B-B11E-7084E98E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73008-02AD-B7B1-1AE5-4903F015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D45BF7-8041-ECC7-E715-07449826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315F38-D33C-8AD4-E2F6-786DF200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FE619-91BE-51C5-5EAA-0F303013C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AB320-A7A5-4206-C331-EB8F77F46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4DC2-2112-4FB4-B61D-8CC5C11969C4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6A552-0F90-8F13-B7FC-A1C785257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6DC82-C62B-5C7F-A5A8-5DF86DD44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308F3-48B2-47D3-A5B3-FED1E3D3B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981200" y="274640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/>
              <a:t>수업 계획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395820" y="1911424"/>
            <a:ext cx="3859188" cy="47762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886" indent="-342886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ts val="2400"/>
              <a:buChar char="▪"/>
            </a:pPr>
            <a:r>
              <a:rPr lang="ko-KR" altLang="en-US" sz="1800" dirty="0" err="1"/>
              <a:t>도커</a:t>
            </a:r>
            <a:r>
              <a:rPr lang="en-US" altLang="ko-KR" sz="1800" dirty="0"/>
              <a:t>(</a:t>
            </a:r>
            <a:r>
              <a:rPr lang="en-US" sz="1800" dirty="0"/>
              <a:t>Docker)</a:t>
            </a:r>
            <a:r>
              <a:rPr lang="en-US" altLang="ko-KR" sz="1600" dirty="0"/>
              <a:t> </a:t>
            </a:r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  <a:buFont typeface="Calibri"/>
              <a:buChar char="–"/>
            </a:pPr>
            <a:r>
              <a:rPr lang="ko-KR" altLang="en-US" sz="1600" dirty="0"/>
              <a:t>컨테이너 등장 배경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  <a:buFont typeface="Calibri"/>
              <a:buChar char="–"/>
            </a:pPr>
            <a:r>
              <a:rPr lang="ko-KR" altLang="en-US" sz="1600" dirty="0" err="1"/>
              <a:t>도커</a:t>
            </a:r>
            <a:r>
              <a:rPr lang="ko-KR" altLang="ko-KR" sz="1600" dirty="0" err="1"/>
              <a:t>란</a:t>
            </a:r>
            <a:r>
              <a:rPr lang="ko-KR" altLang="ko-KR" sz="1600" dirty="0"/>
              <a:t>?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  <a:buFont typeface="Calibri"/>
              <a:buChar char="–"/>
            </a:pPr>
            <a:r>
              <a:rPr lang="ko-KR" altLang="en-US" sz="1600" dirty="0" err="1"/>
              <a:t>도커의</a:t>
            </a:r>
            <a:r>
              <a:rPr lang="ko-KR" altLang="en-US" sz="1600" dirty="0"/>
              <a:t> 구성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Clr>
                <a:schemeClr val="accent1">
                  <a:lumMod val="75000"/>
                </a:schemeClr>
              </a:buClr>
              <a:buSzPts val="1800"/>
            </a:pPr>
            <a:r>
              <a:rPr lang="ko-KR" altLang="en-US" sz="1200" dirty="0"/>
              <a:t>컨테이너  </a:t>
            </a:r>
            <a:endParaRPr lang="en-US" altLang="ko-KR" sz="1200" dirty="0"/>
          </a:p>
          <a:p>
            <a:pPr marL="1657331" lvl="3" indent="-285750">
              <a:lnSpc>
                <a:spcPct val="150000"/>
              </a:lnSpc>
              <a:spcBef>
                <a:spcPts val="360"/>
              </a:spcBef>
              <a:buClr>
                <a:schemeClr val="accent1">
                  <a:lumMod val="75000"/>
                </a:schemeClr>
              </a:buClr>
              <a:buSzPts val="1800"/>
            </a:pPr>
            <a:r>
              <a:rPr lang="ko-KR" altLang="en-US" sz="1200" dirty="0"/>
              <a:t>컨테이너 이미지</a:t>
            </a:r>
            <a:endParaRPr lang="en-US" altLang="ko-KR" sz="1200" dirty="0"/>
          </a:p>
          <a:p>
            <a:pPr marL="1657331" lvl="3" indent="-285750">
              <a:lnSpc>
                <a:spcPct val="150000"/>
              </a:lnSpc>
              <a:spcBef>
                <a:spcPts val="360"/>
              </a:spcBef>
              <a:buClr>
                <a:schemeClr val="accent1">
                  <a:lumMod val="75000"/>
                </a:schemeClr>
              </a:buClr>
              <a:buSzPts val="1800"/>
            </a:pPr>
            <a:r>
              <a:rPr lang="ko-KR" altLang="en-US" sz="1200" dirty="0"/>
              <a:t>컨테이너 레지스트리</a:t>
            </a:r>
            <a:endParaRPr lang="en-US" altLang="ko-KR" sz="12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  <a:buFont typeface="Calibri"/>
              <a:buChar char="–"/>
            </a:pPr>
            <a:r>
              <a:rPr lang="ko-KR" altLang="en-US" sz="1600" dirty="0"/>
              <a:t>컨테이너 배포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Clr>
                <a:schemeClr val="tx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명령어를 통한 컨테이너 배포</a:t>
            </a:r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Clr>
                <a:schemeClr val="tx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도커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컴포즈를</a:t>
            </a:r>
            <a:r>
              <a:rPr lang="ko-KR" altLang="en-US" sz="1200" dirty="0"/>
              <a:t> 통한 컨테이너 배포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  <a:buFont typeface="Calibri"/>
              <a:buChar char="–"/>
            </a:pPr>
            <a:r>
              <a:rPr lang="ko-KR" altLang="en-US" sz="1600" dirty="0"/>
              <a:t>컨테이너 오케스트레이션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Clr>
                <a:schemeClr val="tx2"/>
              </a:buClr>
              <a:buSzPts val="1800"/>
            </a:pPr>
            <a:r>
              <a:rPr lang="ko-KR" altLang="en-US" sz="1200" dirty="0" err="1"/>
              <a:t>쿠버네티스와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도커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스웜</a:t>
            </a:r>
            <a:endParaRPr lang="en-US" altLang="ko-KR" sz="1200" dirty="0"/>
          </a:p>
          <a:p>
            <a:pPr marL="457181" lvl="1" indent="0">
              <a:lnSpc>
                <a:spcPct val="150000"/>
              </a:lnSpc>
              <a:spcBef>
                <a:spcPts val="360"/>
              </a:spcBef>
              <a:buSzPts val="1800"/>
              <a:buNone/>
            </a:pP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F62CE-A9B9-0971-BC54-0B993590BC15}"/>
              </a:ext>
            </a:extLst>
          </p:cNvPr>
          <p:cNvSpPr txBox="1"/>
          <p:nvPr/>
        </p:nvSpPr>
        <p:spPr>
          <a:xfrm>
            <a:off x="826257" y="1324957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</a:t>
            </a:r>
            <a:r>
              <a:rPr kumimoji="1" lang="ko-KR" altLang="en-US" sz="2000" dirty="0"/>
              <a:t>주차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이론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2" name="Google Shape;98;p14">
            <a:extLst>
              <a:ext uri="{FF2B5EF4-FFF2-40B4-BE49-F238E27FC236}">
                <a16:creationId xmlns:a16="http://schemas.microsoft.com/office/drawing/2014/main" id="{D602CF14-ABD2-6BE3-2EA0-299E04F3B761}"/>
              </a:ext>
            </a:extLst>
          </p:cNvPr>
          <p:cNvSpPr txBox="1">
            <a:spLocks/>
          </p:cNvSpPr>
          <p:nvPr/>
        </p:nvSpPr>
        <p:spPr>
          <a:xfrm>
            <a:off x="4140454" y="1911424"/>
            <a:ext cx="3515710" cy="498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1800" dirty="0" err="1"/>
              <a:t>쿠버네티스</a:t>
            </a:r>
            <a:r>
              <a:rPr lang="en-US" altLang="ko-KR" sz="1800" dirty="0"/>
              <a:t>(Kubernetes)</a:t>
            </a:r>
            <a:endParaRPr lang="en-US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쿠버네티스란</a:t>
            </a:r>
            <a:r>
              <a:rPr lang="en-US" altLang="ko-KR" sz="1600" dirty="0"/>
              <a:t>?</a:t>
            </a:r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구성 요소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노드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파드</a:t>
            </a:r>
            <a:endParaRPr lang="en-US" altLang="ko-KR" sz="12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클러스터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Clr>
                <a:schemeClr val="tx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컨트롤 플레인 컴포넌트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Clr>
                <a:schemeClr val="tx2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노드 컴포넌트</a:t>
            </a:r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64BF9-289C-988E-8ADB-D99119C5A9A2}"/>
              </a:ext>
            </a:extLst>
          </p:cNvPr>
          <p:cNvSpPr txBox="1"/>
          <p:nvPr/>
        </p:nvSpPr>
        <p:spPr>
          <a:xfrm>
            <a:off x="8167671" y="121808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1</a:t>
            </a:r>
            <a:r>
              <a:rPr kumimoji="1" lang="ko-KR" altLang="en-US" sz="2000" dirty="0"/>
              <a:t>주차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실습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5" name="Google Shape;98;p14">
            <a:extLst>
              <a:ext uri="{FF2B5EF4-FFF2-40B4-BE49-F238E27FC236}">
                <a16:creationId xmlns:a16="http://schemas.microsoft.com/office/drawing/2014/main" id="{0E9A2839-CCD4-F14D-6F92-6816D565934F}"/>
              </a:ext>
            </a:extLst>
          </p:cNvPr>
          <p:cNvSpPr txBox="1">
            <a:spLocks/>
          </p:cNvSpPr>
          <p:nvPr/>
        </p:nvSpPr>
        <p:spPr>
          <a:xfrm>
            <a:off x="7796900" y="1911424"/>
            <a:ext cx="4390695" cy="386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1800" dirty="0" err="1"/>
              <a:t>도커</a:t>
            </a:r>
            <a:r>
              <a:rPr lang="en-US" altLang="ko-KR" sz="1800" dirty="0"/>
              <a:t>(Docker)</a:t>
            </a:r>
            <a:endParaRPr lang="en-US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도커</a:t>
            </a:r>
            <a:r>
              <a:rPr lang="ko-KR" altLang="en-US" sz="1600" dirty="0"/>
              <a:t> 설치</a:t>
            </a:r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도커</a:t>
            </a:r>
            <a:r>
              <a:rPr lang="ko-KR" altLang="en-US" sz="1600" dirty="0"/>
              <a:t> 이미지 </a:t>
            </a:r>
            <a:r>
              <a:rPr lang="ko-KR" altLang="en-US" sz="1600" dirty="0" err="1"/>
              <a:t>당겨오기</a:t>
            </a:r>
            <a:endParaRPr lang="ko-KR" altLang="en-US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/>
              <a:t>컨테이너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en-US" altLang="ko-KR" sz="1600" dirty="0" err="1"/>
              <a:t>Dockerfile</a:t>
            </a:r>
            <a:r>
              <a:rPr lang="en-US" altLang="ko-KR" sz="1600" dirty="0"/>
              <a:t> </a:t>
            </a:r>
            <a:r>
              <a:rPr lang="ko-KR" altLang="en-US" sz="1600" dirty="0"/>
              <a:t>작성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6012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14">
            <a:extLst>
              <a:ext uri="{FF2B5EF4-FFF2-40B4-BE49-F238E27FC236}">
                <a16:creationId xmlns:a16="http://schemas.microsoft.com/office/drawing/2014/main" id="{A8FAB2F6-BF48-1816-33AE-E7238E0FE29E}"/>
              </a:ext>
            </a:extLst>
          </p:cNvPr>
          <p:cNvSpPr txBox="1">
            <a:spLocks/>
          </p:cNvSpPr>
          <p:nvPr/>
        </p:nvSpPr>
        <p:spPr>
          <a:xfrm>
            <a:off x="2067800" y="1194639"/>
            <a:ext cx="3515710" cy="518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1800" dirty="0" err="1"/>
              <a:t>쿠버네티스</a:t>
            </a:r>
            <a:r>
              <a:rPr lang="en-US" altLang="ko-KR" sz="1800" dirty="0"/>
              <a:t>(Kubernetes)</a:t>
            </a:r>
            <a:endParaRPr lang="en-US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워크로드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레이블과 </a:t>
            </a:r>
            <a:r>
              <a:rPr lang="ko-KR" altLang="en-US" sz="1200" dirty="0" err="1"/>
              <a:t>셀렉터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레플리카셋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디폴로이먼트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스테이트풀셋</a:t>
            </a:r>
            <a:endParaRPr lang="en-US" altLang="ko-KR" sz="12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네트워크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서비스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/>
              <a:t>Cluster-</a:t>
            </a:r>
            <a:r>
              <a:rPr lang="en-US" altLang="ko-KR" sz="1200" dirty="0" err="1"/>
              <a:t>ip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노드 포트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로드밸런서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인그레스</a:t>
            </a:r>
            <a:endParaRPr lang="en-US" altLang="ko-KR" sz="12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리소스 관리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네임스페이스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컨피그맵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시크릿</a:t>
            </a:r>
            <a:endParaRPr lang="en-US" altLang="ko-KR" sz="12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endParaRPr lang="ko-KR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F62CE-A9B9-0971-BC54-0B993590BC15}"/>
              </a:ext>
            </a:extLst>
          </p:cNvPr>
          <p:cNvSpPr txBox="1"/>
          <p:nvPr/>
        </p:nvSpPr>
        <p:spPr>
          <a:xfrm>
            <a:off x="2777516" y="842656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2</a:t>
            </a:r>
            <a:r>
              <a:rPr kumimoji="1" lang="ko-KR" altLang="en-US" sz="2000" dirty="0"/>
              <a:t>주차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이론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E4E705D2-A0A5-1DDE-59D1-D1C342506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193957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/>
              <a:t>수업 계획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40B4D-51D7-9A76-211E-97FD0159E0F3}"/>
              </a:ext>
            </a:extLst>
          </p:cNvPr>
          <p:cNvSpPr txBox="1"/>
          <p:nvPr/>
        </p:nvSpPr>
        <p:spPr>
          <a:xfrm>
            <a:off x="6592716" y="842656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2</a:t>
            </a:r>
            <a:r>
              <a:rPr kumimoji="1" lang="ko-KR" altLang="en-US" sz="2000" dirty="0"/>
              <a:t>주차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실습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11" name="Google Shape;98;p14">
            <a:extLst>
              <a:ext uri="{FF2B5EF4-FFF2-40B4-BE49-F238E27FC236}">
                <a16:creationId xmlns:a16="http://schemas.microsoft.com/office/drawing/2014/main" id="{468BE44C-3442-C0ED-CDA0-0501DEA9B179}"/>
              </a:ext>
            </a:extLst>
          </p:cNvPr>
          <p:cNvSpPr txBox="1">
            <a:spLocks/>
          </p:cNvSpPr>
          <p:nvPr/>
        </p:nvSpPr>
        <p:spPr>
          <a:xfrm>
            <a:off x="6096000" y="1242766"/>
            <a:ext cx="3804744" cy="503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1800" dirty="0" err="1"/>
              <a:t>쿠버네티스</a:t>
            </a:r>
            <a:r>
              <a:rPr lang="en-US" altLang="ko-KR" sz="1800" dirty="0"/>
              <a:t>(Kubernetes</a:t>
            </a:r>
            <a:r>
              <a:rPr lang="en-US" altLang="ko-KR" sz="1600" dirty="0"/>
              <a:t>)</a:t>
            </a:r>
            <a:endParaRPr lang="en-US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/>
              <a:t>기본 명령어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클러스터 만들기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파드</a:t>
            </a:r>
            <a:r>
              <a:rPr lang="ko-KR" altLang="en-US" sz="1600" dirty="0"/>
              <a:t> 실습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레플리카셋</a:t>
            </a:r>
            <a:r>
              <a:rPr lang="ko-KR" altLang="en-US" sz="1600" dirty="0"/>
              <a:t> 실습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디폴로이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먼트</a:t>
            </a:r>
            <a:r>
              <a:rPr lang="ko-KR" altLang="en-US" sz="1600" dirty="0"/>
              <a:t> 실습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666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981200" y="274640"/>
            <a:ext cx="8229600" cy="763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/>
              <a:t>수업 계획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F62CE-A9B9-0971-BC54-0B993590BC15}"/>
              </a:ext>
            </a:extLst>
          </p:cNvPr>
          <p:cNvSpPr txBox="1"/>
          <p:nvPr/>
        </p:nvSpPr>
        <p:spPr>
          <a:xfrm>
            <a:off x="2690916" y="993724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3</a:t>
            </a:r>
            <a:r>
              <a:rPr kumimoji="1" lang="ko-KR" altLang="en-US" sz="2000" dirty="0"/>
              <a:t>주차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이론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4" name="Google Shape;98;p14">
            <a:extLst>
              <a:ext uri="{FF2B5EF4-FFF2-40B4-BE49-F238E27FC236}">
                <a16:creationId xmlns:a16="http://schemas.microsoft.com/office/drawing/2014/main" id="{1E20579F-4DCF-6658-CC27-0F7FA849C3AF}"/>
              </a:ext>
            </a:extLst>
          </p:cNvPr>
          <p:cNvSpPr txBox="1">
            <a:spLocks/>
          </p:cNvSpPr>
          <p:nvPr/>
        </p:nvSpPr>
        <p:spPr>
          <a:xfrm>
            <a:off x="1981200" y="1549165"/>
            <a:ext cx="3804744" cy="503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1800" dirty="0" err="1"/>
              <a:t>쿠버네티스</a:t>
            </a:r>
            <a:r>
              <a:rPr lang="en-US" altLang="ko-KR" sz="1800" dirty="0"/>
              <a:t>(Kubernetes)</a:t>
            </a:r>
            <a:endParaRPr lang="en-US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스토리지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볼륨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로컬 볼륨</a:t>
            </a:r>
            <a:r>
              <a:rPr lang="en-US" altLang="ko-KR" sz="1200" dirty="0"/>
              <a:t>(host path, empty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)</a:t>
            </a:r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/>
              <a:t>PV</a:t>
            </a:r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altLang="ko-KR" sz="1200" dirty="0"/>
              <a:t>PVC</a:t>
            </a:r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스토리지 클래스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동적 볼륨 </a:t>
            </a:r>
            <a:r>
              <a:rPr lang="ko-KR" altLang="en-US" sz="1200" dirty="0" err="1"/>
              <a:t>프로비저닝</a:t>
            </a:r>
            <a:endParaRPr lang="en-US" altLang="ko-KR" sz="12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쿠버네티스</a:t>
            </a:r>
            <a:r>
              <a:rPr lang="ko-KR" altLang="en-US" sz="1600" dirty="0"/>
              <a:t> 스케줄러</a:t>
            </a:r>
            <a:endParaRPr lang="en-US" altLang="ko-KR" sz="16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노드 레이블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/>
              <a:t>노드 </a:t>
            </a:r>
            <a:r>
              <a:rPr lang="ko-KR" altLang="en-US" sz="1200" dirty="0" err="1"/>
              <a:t>셀렉터</a:t>
            </a:r>
            <a:endParaRPr lang="en-US" altLang="ko-KR" sz="1200" dirty="0"/>
          </a:p>
          <a:p>
            <a:pPr marL="1200131" lvl="2" indent="-285750">
              <a:lnSpc>
                <a:spcPct val="150000"/>
              </a:lnSpc>
              <a:spcBef>
                <a:spcPts val="360"/>
              </a:spcBef>
              <a:buSzPts val="1800"/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어피니티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6BDF9-045A-4179-C8C3-723D42B74199}"/>
              </a:ext>
            </a:extLst>
          </p:cNvPr>
          <p:cNvSpPr txBox="1"/>
          <p:nvPr/>
        </p:nvSpPr>
        <p:spPr>
          <a:xfrm>
            <a:off x="6285763" y="993724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3</a:t>
            </a:r>
            <a:r>
              <a:rPr kumimoji="1" lang="ko-KR" altLang="en-US" sz="2000" dirty="0"/>
              <a:t>주차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실습</a:t>
            </a:r>
            <a:r>
              <a:rPr kumimoji="1" lang="en-US" altLang="ko-KR" sz="2000" dirty="0"/>
              <a:t>)</a:t>
            </a:r>
            <a:endParaRPr kumimoji="1" lang="ko-Kore-KR" altLang="en-US" sz="2000" dirty="0"/>
          </a:p>
        </p:txBody>
      </p:sp>
      <p:sp>
        <p:nvSpPr>
          <p:cNvPr id="5" name="Google Shape;98;p14">
            <a:extLst>
              <a:ext uri="{FF2B5EF4-FFF2-40B4-BE49-F238E27FC236}">
                <a16:creationId xmlns:a16="http://schemas.microsoft.com/office/drawing/2014/main" id="{B7451BFB-EE28-433E-0FD4-BD4E67914E53}"/>
              </a:ext>
            </a:extLst>
          </p:cNvPr>
          <p:cNvSpPr txBox="1">
            <a:spLocks/>
          </p:cNvSpPr>
          <p:nvPr/>
        </p:nvSpPr>
        <p:spPr>
          <a:xfrm>
            <a:off x="5785944" y="1549164"/>
            <a:ext cx="3804744" cy="503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F497D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886" indent="-342886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ko-KR" altLang="en-US" sz="1800" dirty="0" err="1"/>
              <a:t>쿠버네티스</a:t>
            </a:r>
            <a:r>
              <a:rPr lang="en-US" altLang="ko-KR" sz="1800" dirty="0"/>
              <a:t>(Kubernetes)</a:t>
            </a:r>
            <a:endParaRPr lang="en-US" sz="18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/>
              <a:t>서비스 실습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인그레스</a:t>
            </a:r>
            <a:r>
              <a:rPr lang="ko-KR" altLang="en-US" sz="1600" dirty="0"/>
              <a:t> 실습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/>
              <a:t>로컬 볼륨 실습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 err="1"/>
              <a:t>컨피그맵</a:t>
            </a:r>
            <a:r>
              <a:rPr lang="ko-KR" altLang="en-US" sz="1600" dirty="0"/>
              <a:t> 실습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/>
              <a:t>시크릿 실습</a:t>
            </a:r>
            <a:endParaRPr lang="en-US" altLang="ko-KR" sz="1600" dirty="0"/>
          </a:p>
          <a:p>
            <a:pPr marL="742920" lvl="1" indent="-285739">
              <a:lnSpc>
                <a:spcPct val="150000"/>
              </a:lnSpc>
              <a:spcBef>
                <a:spcPts val="360"/>
              </a:spcBef>
              <a:buSzPts val="1800"/>
            </a:pPr>
            <a:r>
              <a:rPr lang="ko-KR" altLang="en-US" sz="1600" dirty="0"/>
              <a:t>웹 어플리케이션 배포하기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029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187</Words>
  <Application>Microsoft Macintosh PowerPoint</Application>
  <PresentationFormat>와이드스크린</PresentationFormat>
  <Paragraphs>75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Noto Sans Symbols</vt:lpstr>
      <vt:lpstr>Arial</vt:lpstr>
      <vt:lpstr>Calibri</vt:lpstr>
      <vt:lpstr>Office 테마</vt:lpstr>
      <vt:lpstr>수업 계획</vt:lpstr>
      <vt:lpstr>수업 계획</vt:lpstr>
      <vt:lpstr>수업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수업 계획</dc:title>
  <dc:creator>김 지범</dc:creator>
  <cp:lastModifiedBy>김지범</cp:lastModifiedBy>
  <cp:revision>7</cp:revision>
  <dcterms:created xsi:type="dcterms:W3CDTF">2022-08-27T04:29:51Z</dcterms:created>
  <dcterms:modified xsi:type="dcterms:W3CDTF">2022-11-01T04:09:58Z</dcterms:modified>
</cp:coreProperties>
</file>