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372" r:id="rId3"/>
    <p:sldId id="258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74" r:id="rId24"/>
    <p:sldId id="475" r:id="rId25"/>
    <p:sldId id="430" r:id="rId26"/>
    <p:sldId id="432" r:id="rId27"/>
    <p:sldId id="434" r:id="rId28"/>
    <p:sldId id="433" r:id="rId29"/>
    <p:sldId id="476" r:id="rId30"/>
    <p:sldId id="499" r:id="rId31"/>
    <p:sldId id="435" r:id="rId32"/>
    <p:sldId id="441" r:id="rId33"/>
    <p:sldId id="438" r:id="rId34"/>
    <p:sldId id="440" r:id="rId35"/>
    <p:sldId id="442" r:id="rId36"/>
    <p:sldId id="446" r:id="rId37"/>
    <p:sldId id="447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79" r:id="rId46"/>
    <p:sldId id="455" r:id="rId47"/>
  </p:sldIdLst>
  <p:sldSz cx="9144000" cy="6858000" type="screen4x3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/>
    <p:restoredTop sz="89932"/>
  </p:normalViewPr>
  <p:slideViewPr>
    <p:cSldViewPr snapToGrid="0">
      <p:cViewPr varScale="1">
        <p:scale>
          <a:sx n="115" d="100"/>
          <a:sy n="115" d="100"/>
        </p:scale>
        <p:origin x="8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396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54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4303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285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466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649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157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093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7771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45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080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00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699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979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680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9840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829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4153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442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402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074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381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05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361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445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9325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635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267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022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780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48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2905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307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38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7673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7415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1349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7166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177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4466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9801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22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50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223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21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770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89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8DB0F-3140-E0FF-A002-D63D90852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95CA2-7824-4E36-6376-5907EC103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4834B-FC1D-7FF3-413C-7D8C92BC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2CC92-684F-AF42-ACEC-83ACCB38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36124-0D13-E1A8-4DFC-EB702150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81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54F9-AE87-E321-51DBF65C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49B95-AB4C-4EC2-EF6B-FECB2817C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E600C-F96A-D0E4-9ACF-9B595D75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DA031-9E55-9961-D8AB-83947A7B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C43E7-B3DA-3400-0401-DC3F2169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494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64674B-6234-5101-4A11-06BF71C16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82508-BC2A-4E98-960E-C7724574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7120-F0B5-F00D-B9E6-B1A8C154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74CF2-563F-D6F4-0750-BBD0E6F9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230FB-4487-C44B-8EF5-413D19F7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960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02A85-7FB1-D84A-30A7-BEF4569C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785D9-E018-75AA-62E4-6D91E4A2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DD98C-A6AB-000A-D8F6-6C3D14C3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76863-EA63-8F09-4655-439E2F3A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30A33-208A-E0CB-6AE4-A7D9BBEE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01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4180B-A272-079D-9C27-0BA4C93B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86C77-C1DB-1FA4-3A96-CD96219A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C0BE4-D278-66F7-6F01-6C5A733F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36650-D2A8-D4C1-2901-D083D110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D0B39-C838-B967-F69C-FD997132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837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B9390-39F3-D826-D43F-7AF5E75F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DE938-71C5-0F0B-BED6-EC58ED5F0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AE617-CA99-AB46-5057-0428860A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C3037-5A73-D52F-F7D7-BBB092E4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29388-44C0-E18A-D9FA-0C6025A1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0F107-70F7-D39B-5394-52EDC9D5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251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A2688-B2E8-299C-AA88-F9213CF0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C4A61-4914-77A5-95A6-390F71FD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FFE45-47FD-B52C-DFB8-E538E543D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7E74E-76FE-A581-57DB-AE2FDBB5F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39799D-28AA-2BE0-1FA4-4D6E080D8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461E92-27EA-FDCD-365B-BD62641C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6BAC3C-4A31-BEDE-6411-28AA7EDB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D43399-C34A-7860-5E54-01444BB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743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4AEA3-3918-77A9-630B-9A7C6388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89F2BC-236F-8D5C-8DB0-19A76A4C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E2B42F-720D-362F-060E-15118E18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947308-E866-30E2-E5B5-84A9388A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961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FA7740-0019-4448-884F-42DF1EA5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3F68EB-34BF-B172-FDF5-C997B3AE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C2B914-FBBD-72E7-FBAE-D428ED34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912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7D972-B6DB-4557-E308-29CA7B88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F459E-3C72-5BF4-E213-A10571BB2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CE04FC-937F-B854-0512-47E10F589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429AA2-C3CB-4245-C96B-ECB28F06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2A628-F3C4-DD60-9A19-9B74D304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1EADB-52B9-3E8E-1539-5A6B0CB3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172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6ACB0-367D-017E-1CCB-ADE70207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251796-05BC-B4B9-7610-8ABEFCC5C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5A315-1D46-5F2B-6C42-EB7803BF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B435E-ACC2-2AEC-341B-906B505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CD78-7AE9-A556-AD6A-06C7FF7C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6EF3F-CE5D-88FB-18FB-81B42681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04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608E7-718F-EF1F-D07D-32C2FE55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A91F4-8F76-47F0-ED9E-51B1F2CFE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9C618-45F6-2D72-479A-2D9034F66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B09EF-9D69-6381-8EFF-B0BC12E11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84A25-A5E1-35D9-D114-B7A47834D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0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Docker</a:t>
            </a:r>
            <a:endParaRPr sz="3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VM </a:t>
            </a:r>
            <a:r>
              <a:rPr lang="ko-KR" altLang="en-US" sz="2000" b="1" dirty="0"/>
              <a:t>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VDI</a:t>
            </a:r>
            <a:r>
              <a:rPr lang="ko-KR" altLang="en-US" sz="1800" b="1" dirty="0"/>
              <a:t> 파일이 아직 선택되지 않은 상태이므로 추가한다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1309-BED4-F9C2-7B73-F71FCF7DB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87" y="2619536"/>
            <a:ext cx="4702426" cy="39638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F8EED4-6F0A-4F65-3910-7CBFA903EF3C}"/>
              </a:ext>
            </a:extLst>
          </p:cNvPr>
          <p:cNvSpPr/>
          <p:nvPr/>
        </p:nvSpPr>
        <p:spPr>
          <a:xfrm>
            <a:off x="2220787" y="2922104"/>
            <a:ext cx="382656" cy="42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1207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VM</a:t>
            </a:r>
            <a:r>
              <a:rPr lang="ko-KR" altLang="en-US" sz="2000" b="1" dirty="0"/>
              <a:t> 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다운 받은 </a:t>
            </a:r>
            <a:r>
              <a:rPr lang="en-US" altLang="ko-KR" sz="1800" b="1" dirty="0"/>
              <a:t>VDI </a:t>
            </a:r>
            <a:r>
              <a:rPr lang="ko-KR" altLang="en-US" sz="1800" b="1" dirty="0"/>
              <a:t>파일을 추가한다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179E7B-428F-C987-995D-D9BBE6A41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185" y="2740367"/>
            <a:ext cx="6129629" cy="374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4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VM </a:t>
            </a:r>
            <a:r>
              <a:rPr lang="ko-KR" altLang="en-US" sz="2000" b="1" dirty="0"/>
              <a:t>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추가된 </a:t>
            </a:r>
            <a:r>
              <a:rPr lang="en-US" altLang="ko-KR" sz="1800" b="1" dirty="0"/>
              <a:t>VDI </a:t>
            </a:r>
            <a:r>
              <a:rPr lang="ko-KR" altLang="en-US" sz="1800" b="1" dirty="0"/>
              <a:t>파일을 선택한다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B7721E-8AFC-F7E1-D2BF-F28342C5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59" y="2600677"/>
            <a:ext cx="4533481" cy="38234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380F08-790C-E1C6-56E2-6A41906B76F9}"/>
              </a:ext>
            </a:extLst>
          </p:cNvPr>
          <p:cNvSpPr/>
          <p:nvPr/>
        </p:nvSpPr>
        <p:spPr>
          <a:xfrm>
            <a:off x="5824330" y="6231835"/>
            <a:ext cx="556592" cy="192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579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VM </a:t>
            </a:r>
            <a:r>
              <a:rPr lang="ko-KR" altLang="en-US" sz="2000" b="1" dirty="0"/>
              <a:t>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다운 받은 </a:t>
            </a:r>
            <a:r>
              <a:rPr lang="en-US" altLang="ko-KR" sz="1800" b="1" dirty="0"/>
              <a:t>VDI </a:t>
            </a:r>
            <a:r>
              <a:rPr lang="ko-KR" altLang="en-US" sz="1800" b="1" dirty="0"/>
              <a:t>파일이 선택되었음을 확인하고 다음으로 넘어간다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514957-6153-5834-7E9B-C5309E532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91" y="2779146"/>
            <a:ext cx="6566418" cy="31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4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VM </a:t>
            </a:r>
            <a:r>
              <a:rPr lang="ko-KR" altLang="en-US" sz="2000" b="1" dirty="0"/>
              <a:t>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VM</a:t>
            </a:r>
            <a:r>
              <a:rPr lang="ko-KR" altLang="en-US" sz="1800" b="1" dirty="0"/>
              <a:t>이 생성되었고 생성된 </a:t>
            </a:r>
            <a:r>
              <a:rPr lang="en-US" altLang="ko-KR" sz="1800" b="1" dirty="0"/>
              <a:t>VM</a:t>
            </a:r>
            <a:r>
              <a:rPr lang="ko-KR" altLang="en-US" sz="1800" b="1" dirty="0"/>
              <a:t>에 대한 정보를 확인한다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990F08-B2BC-C411-DB56-2404CC14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86" y="2810347"/>
            <a:ext cx="6943628" cy="33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VM </a:t>
            </a:r>
            <a:r>
              <a:rPr lang="ko-KR" altLang="en-US" sz="2000" b="1" dirty="0"/>
              <a:t>시작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생성한 </a:t>
            </a:r>
            <a:r>
              <a:rPr lang="en-US" altLang="ko-KR" sz="1800" b="1" dirty="0"/>
              <a:t>VM</a:t>
            </a:r>
            <a:r>
              <a:rPr lang="ko-KR" altLang="en-US" sz="1800" b="1" dirty="0"/>
              <a:t>을 시작한다</a:t>
            </a:r>
            <a:r>
              <a:rPr lang="en-US" altLang="ko-KR" sz="1800" b="1" dirty="0"/>
              <a:t>.</a:t>
            </a:r>
            <a:r>
              <a:rPr lang="ko-KR" altLang="en-US" sz="1800" b="1" dirty="0"/>
              <a:t> </a:t>
            </a: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C73EC1-27CE-3390-2C51-83A306674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930" y="2556686"/>
            <a:ext cx="6382139" cy="36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5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호스트 키 변경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사용의 편의성을 위해 호스트 키를 변경한다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상단의 </a:t>
            </a:r>
            <a:r>
              <a:rPr lang="en-US" altLang="ko-KR" sz="1800" b="1" dirty="0"/>
              <a:t>[</a:t>
            </a:r>
            <a:r>
              <a:rPr lang="ko-KR" altLang="en-US" sz="1800" b="1" dirty="0"/>
              <a:t>입력</a:t>
            </a:r>
            <a:r>
              <a:rPr lang="en-US" altLang="ko-KR" sz="1800" b="1" dirty="0"/>
              <a:t>] =&gt; [</a:t>
            </a:r>
            <a:r>
              <a:rPr lang="ko-KR" altLang="en-US" sz="1800" b="1" dirty="0"/>
              <a:t>키보드</a:t>
            </a:r>
            <a:r>
              <a:rPr lang="en-US" altLang="ko-KR" sz="1800" b="1" dirty="0"/>
              <a:t>] =&gt; [</a:t>
            </a:r>
            <a:r>
              <a:rPr lang="ko-KR" altLang="en-US" sz="1800" b="1" dirty="0"/>
              <a:t>키보드 설정</a:t>
            </a:r>
            <a:r>
              <a:rPr lang="en-US" altLang="ko-KR" sz="1800" b="1" dirty="0"/>
              <a:t>]</a:t>
            </a:r>
            <a:r>
              <a:rPr lang="ko-KR" altLang="en-US" sz="1800" b="1" dirty="0"/>
              <a:t>을 선택한다</a:t>
            </a:r>
            <a:r>
              <a:rPr lang="en-US" altLang="ko-KR" sz="1800" b="1" dirty="0"/>
              <a:t>.</a:t>
            </a:r>
            <a:r>
              <a:rPr lang="ko-KR" altLang="en-US" sz="1800" b="1" dirty="0"/>
              <a:t> </a:t>
            </a: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6D9571-8E32-E8B2-1DFF-D2C290539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06" y="2641778"/>
            <a:ext cx="4435588" cy="38482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DB03E68-183B-9D43-024A-A1E1A7EB5DA1}"/>
              </a:ext>
            </a:extLst>
          </p:cNvPr>
          <p:cNvSpPr/>
          <p:nvPr/>
        </p:nvSpPr>
        <p:spPr>
          <a:xfrm>
            <a:off x="3140765" y="2842592"/>
            <a:ext cx="208722" cy="181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01998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호스트 키 변경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호스트 키 조합의 단축키를 </a:t>
            </a:r>
            <a:r>
              <a:rPr lang="en-US" altLang="ko-KR" sz="1800" b="1" dirty="0"/>
              <a:t>Shift</a:t>
            </a:r>
            <a:r>
              <a:rPr lang="ko-KR" altLang="en-US" sz="1800" b="1" dirty="0"/>
              <a:t>로 변경한다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가상 머신 사용 중 호스트로 마우스를 변경하고 싶으면 이제 </a:t>
            </a:r>
            <a:r>
              <a:rPr lang="en-US" altLang="ko-KR" sz="1800" b="1" dirty="0"/>
              <a:t>Shift</a:t>
            </a:r>
            <a:r>
              <a:rPr lang="ko-KR" altLang="en-US" sz="1800" b="1" dirty="0"/>
              <a:t>키를 누르면 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9B6B3A-C6D4-6798-A7E3-795DF867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98" y="2974542"/>
            <a:ext cx="4696603" cy="3349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8DA0B7A-71FB-1A35-5557-C3CDD331D5D6}"/>
              </a:ext>
            </a:extLst>
          </p:cNvPr>
          <p:cNvSpPr/>
          <p:nvPr/>
        </p:nvSpPr>
        <p:spPr>
          <a:xfrm>
            <a:off x="3389243" y="4386307"/>
            <a:ext cx="3190461" cy="240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74932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132561"/>
            <a:ext cx="8229600" cy="177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VM </a:t>
            </a:r>
            <a:r>
              <a:rPr lang="ko-KR" altLang="en-US" sz="2000" b="1" dirty="0"/>
              <a:t>접속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다운 받은 </a:t>
            </a:r>
            <a:r>
              <a:rPr lang="en-US" altLang="ko-KR" sz="1800" b="1" dirty="0"/>
              <a:t>VDI </a:t>
            </a:r>
            <a:r>
              <a:rPr lang="ko-KR" altLang="en-US" sz="1800" b="1" dirty="0"/>
              <a:t>파일을 사용하여 만든 </a:t>
            </a:r>
            <a:r>
              <a:rPr lang="en-US" altLang="ko-KR" sz="1800" b="1" dirty="0"/>
              <a:t>VM</a:t>
            </a:r>
            <a:r>
              <a:rPr lang="ko-KR" altLang="en-US" sz="1800" b="1" dirty="0"/>
              <a:t>은 사용자 계정과 </a:t>
            </a:r>
            <a:r>
              <a:rPr lang="en-US" altLang="ko-KR" sz="1800" b="1" dirty="0"/>
              <a:t>Root </a:t>
            </a:r>
            <a:r>
              <a:rPr lang="ko-KR" altLang="en-US" sz="1800" b="1" dirty="0"/>
              <a:t>계정의 비밀번호가 </a:t>
            </a:r>
            <a:r>
              <a:rPr lang="en-US" altLang="ko-KR" sz="1800" b="1" dirty="0"/>
              <a:t>“</a:t>
            </a:r>
            <a:r>
              <a:rPr lang="en-US" altLang="ko-KR" sz="1800" b="1" dirty="0" err="1"/>
              <a:t>osboxes.org</a:t>
            </a:r>
            <a:r>
              <a:rPr lang="en-US" altLang="ko-KR" sz="1800" b="1" dirty="0"/>
              <a:t>”</a:t>
            </a:r>
            <a:r>
              <a:rPr lang="ko-KR" altLang="en-US" sz="1800" b="1" dirty="0"/>
              <a:t>로 설정되어 있다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비밀번호를 입력하여 접속한다</a:t>
            </a:r>
            <a:r>
              <a:rPr lang="en-US" altLang="ko-KR" sz="1800" b="1" dirty="0"/>
              <a:t>.</a:t>
            </a:r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784265-FC9F-0265-63D9-16D75476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493" y="3007994"/>
            <a:ext cx="4859014" cy="34497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B25D50-42F0-00F4-8F8F-C55EFB94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605" y="3696627"/>
            <a:ext cx="3362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VM </a:t>
            </a:r>
            <a:r>
              <a:rPr lang="ko-KR" altLang="en-US" sz="2000" b="1" dirty="0"/>
              <a:t>네트워크 설정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화면 왼쪽 상단의 </a:t>
            </a:r>
            <a:r>
              <a:rPr lang="en-US" altLang="ko-KR" sz="1800" b="1" dirty="0"/>
              <a:t>Applications =&gt; System Tools =&gt; Settings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으로</a:t>
            </a:r>
            <a:r>
              <a:rPr lang="ko-KR" altLang="en-US" sz="1800" b="1" dirty="0"/>
              <a:t> 이동한다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11B68F-0EA9-04F5-8396-74E871568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09" y="2708713"/>
            <a:ext cx="3623582" cy="36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목차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idx="1"/>
          </p:nvPr>
        </p:nvSpPr>
        <p:spPr>
          <a:xfrm>
            <a:off x="457200" y="1382286"/>
            <a:ext cx="8229600" cy="539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도커</a:t>
            </a:r>
            <a:r>
              <a:rPr lang="en-US" altLang="ko-KR" sz="2400" dirty="0"/>
              <a:t>(Docker)</a:t>
            </a:r>
            <a:endParaRPr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 err="1"/>
              <a:t>도커</a:t>
            </a:r>
            <a:r>
              <a:rPr lang="ko-KR" altLang="en-US" sz="1800" dirty="0"/>
              <a:t> 설치</a:t>
            </a:r>
            <a:r>
              <a:rPr lang="en-US" altLang="ko-KR" sz="1800" dirty="0"/>
              <a:t> 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ko-KR" altLang="en-US" sz="1800" dirty="0" err="1"/>
              <a:t>도커</a:t>
            </a:r>
            <a:r>
              <a:rPr lang="ko-KR" altLang="en-US" sz="1800" dirty="0"/>
              <a:t> 이미지 당겨오기</a:t>
            </a:r>
            <a:endParaRPr lang="en-US" altLang="ko-KR" sz="1800" dirty="0"/>
          </a:p>
          <a:p>
            <a:pPr marL="742920" lvl="1" indent="-285739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ko-KR" altLang="en-US" sz="1800" dirty="0"/>
              <a:t>컨테이너</a:t>
            </a:r>
            <a:endParaRPr lang="en-US" altLang="ko-KR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en-US" altLang="ko-KR" sz="1800" dirty="0" err="1"/>
              <a:t>Dockerfile</a:t>
            </a:r>
            <a:endParaRPr lang="en-US" altLang="ko-KR" sz="1800" dirty="0"/>
          </a:p>
        </p:txBody>
      </p:sp>
      <p:sp>
        <p:nvSpPr>
          <p:cNvPr id="2" name="Google Shape;98;p14">
            <a:extLst>
              <a:ext uri="{FF2B5EF4-FFF2-40B4-BE49-F238E27FC236}">
                <a16:creationId xmlns:a16="http://schemas.microsoft.com/office/drawing/2014/main" id="{3C8F7C76-A00C-8F90-1FAF-99937D04D515}"/>
              </a:ext>
            </a:extLst>
          </p:cNvPr>
          <p:cNvSpPr txBox="1">
            <a:spLocks/>
          </p:cNvSpPr>
          <p:nvPr/>
        </p:nvSpPr>
        <p:spPr>
          <a:xfrm>
            <a:off x="457200" y="4276059"/>
            <a:ext cx="3773836" cy="222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3169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VM </a:t>
            </a:r>
            <a:r>
              <a:rPr lang="ko-KR" altLang="en-US" sz="2000" b="1" dirty="0"/>
              <a:t>네트워크 설정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왼쪽 사이드바 아래쪽에 있는 </a:t>
            </a:r>
            <a:r>
              <a:rPr lang="en-US" altLang="ko-KR" sz="1800" b="1" dirty="0"/>
              <a:t>Network</a:t>
            </a:r>
            <a:r>
              <a:rPr lang="ko-KR" altLang="en-US" sz="1800" b="1" dirty="0"/>
              <a:t>에서 </a:t>
            </a:r>
            <a:r>
              <a:rPr lang="en-US" altLang="ko-KR" sz="1800" b="1" dirty="0"/>
              <a:t>Wired Connected</a:t>
            </a:r>
            <a:r>
              <a:rPr lang="ko-KR" altLang="en-US" sz="1800" b="1" dirty="0" err="1"/>
              <a:t>를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OFF</a:t>
            </a:r>
            <a:r>
              <a:rPr lang="ko-KR" altLang="en-US" sz="1800" b="1" dirty="0"/>
              <a:t>에서 </a:t>
            </a:r>
            <a:r>
              <a:rPr lang="en-US" altLang="ko-KR" sz="1800" b="1" dirty="0"/>
              <a:t>ON</a:t>
            </a:r>
            <a:r>
              <a:rPr lang="ko-KR" altLang="en-US" sz="1800" b="1" dirty="0" err="1"/>
              <a:t>으로</a:t>
            </a:r>
            <a:r>
              <a:rPr lang="ko-KR" altLang="en-US" sz="1800" b="1" dirty="0"/>
              <a:t> 바꿔준다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83072C-111A-D706-9A8C-4144E6A55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61" y="2740367"/>
            <a:ext cx="4860277" cy="35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6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Terminal </a:t>
            </a:r>
            <a:r>
              <a:rPr lang="ko-KR" altLang="en-US" sz="2000" b="1" dirty="0"/>
              <a:t>접속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Applications =&gt; System Tools =&gt; Terminal </a:t>
            </a:r>
            <a:r>
              <a:rPr lang="ko-KR" altLang="en-US" sz="1800" b="1" dirty="0"/>
              <a:t>을 클릭하여 </a:t>
            </a:r>
            <a:r>
              <a:rPr lang="en-US" altLang="ko-KR" sz="1800" b="1" dirty="0"/>
              <a:t>Terminal</a:t>
            </a:r>
            <a:r>
              <a:rPr lang="ko-KR" altLang="en-US" sz="1800" b="1" dirty="0"/>
              <a:t>에 접속한다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1D9D89-A8C6-FA64-C5EE-D19B9F22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55" y="2556686"/>
            <a:ext cx="5438290" cy="38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1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Root </a:t>
            </a:r>
            <a:r>
              <a:rPr lang="ko-KR" altLang="en-US" sz="2000" b="1" dirty="0"/>
              <a:t>계정 접속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 err="1"/>
              <a:t>도커</a:t>
            </a:r>
            <a:r>
              <a:rPr lang="ko-KR" altLang="en-US" sz="1800" b="1" dirty="0"/>
              <a:t> 설치는 </a:t>
            </a:r>
            <a:r>
              <a:rPr lang="en-US" altLang="ko-KR" sz="1800" b="1" dirty="0"/>
              <a:t>root </a:t>
            </a:r>
            <a:r>
              <a:rPr lang="ko-KR" altLang="en-US" sz="1800" b="1" dirty="0"/>
              <a:t>권한이 필요하므로 </a:t>
            </a:r>
            <a:r>
              <a:rPr lang="en-US" altLang="ko-KR" sz="1800" b="1" dirty="0"/>
              <a:t>root </a:t>
            </a:r>
            <a:r>
              <a:rPr lang="ko-KR" altLang="en-US" sz="1800" b="1" dirty="0"/>
              <a:t>계정으로 접속한다</a:t>
            </a:r>
            <a:r>
              <a:rPr lang="en-US" altLang="ko-KR" sz="18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	$ </a:t>
            </a:r>
            <a:r>
              <a:rPr lang="en-US" altLang="ko-KR" sz="1800" b="1" dirty="0" err="1"/>
              <a:t>sudo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su</a:t>
            </a: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3F34EE-6F20-EA74-8F2E-5858F8B1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65" y="3429000"/>
            <a:ext cx="5076825" cy="1409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0975F1-5D0A-DB27-0B37-5B01D48CA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527" y="3276600"/>
            <a:ext cx="3362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20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4C9A9D-4C10-0237-C062-598C9B3E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7" y="3429000"/>
            <a:ext cx="4695825" cy="1095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787D9F-3D85-D10C-085C-2C594B64F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1" y="4696601"/>
            <a:ext cx="7496175" cy="1400175"/>
          </a:xfrm>
          <a:prstGeom prst="rect">
            <a:avLst/>
          </a:prstGeom>
        </p:spPr>
      </p:pic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7C0B769B-0074-626A-7C53-00FA981AA00E}"/>
              </a:ext>
            </a:extLst>
          </p:cNvPr>
          <p:cNvSpPr txBox="1">
            <a:spLocks/>
          </p:cNvSpPr>
          <p:nvPr/>
        </p:nvSpPr>
        <p:spPr>
          <a:xfrm>
            <a:off x="457200" y="1188012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2000" b="1" dirty="0" err="1"/>
              <a:t>도커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레포지토리</a:t>
            </a:r>
            <a:r>
              <a:rPr lang="ko-KR" altLang="en-US" sz="2000" b="1" dirty="0"/>
              <a:t> 설정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 err="1"/>
              <a:t>도커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레포지토리는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도커</a:t>
            </a:r>
            <a:r>
              <a:rPr lang="ko-KR" altLang="en-US" sz="1800" b="1" dirty="0"/>
              <a:t> 설치 및 업데이트 시 필요하다</a:t>
            </a:r>
            <a:r>
              <a:rPr lang="en-US" altLang="ko-KR" sz="18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b="1" dirty="0"/>
              <a:t># yum install -y yum-utils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b="1" dirty="0"/>
              <a:t># yum-config-manager \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b="1" dirty="0"/>
              <a:t>--add-repo \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b="1" dirty="0"/>
              <a:t>https://</a:t>
            </a:r>
            <a:r>
              <a:rPr lang="en-US" altLang="ko-KR" sz="1400" b="1" dirty="0" err="1"/>
              <a:t>download.docker.com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linux</a:t>
            </a:r>
            <a:r>
              <a:rPr lang="en-US" altLang="ko-KR" sz="1400" b="1" dirty="0"/>
              <a:t>/centos/docker-</a:t>
            </a:r>
            <a:r>
              <a:rPr lang="en-US" altLang="ko-KR" sz="1400" b="1" dirty="0" err="1"/>
              <a:t>ce.repo</a:t>
            </a:r>
            <a:endParaRPr lang="en-US" altLang="ko-KR" sz="14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2988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75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 err="1"/>
              <a:t>도커</a:t>
            </a:r>
            <a:r>
              <a:rPr lang="ko-KR" altLang="en-US" sz="2000" b="1" dirty="0"/>
              <a:t> 설치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docker engine,</a:t>
            </a:r>
            <a:r>
              <a:rPr lang="ko-KR" altLang="en-US" sz="1800" b="1" dirty="0"/>
              <a:t> </a:t>
            </a:r>
            <a:r>
              <a:rPr lang="en-US" altLang="ko-KR" sz="1800" b="1" dirty="0" err="1"/>
              <a:t>containerd</a:t>
            </a:r>
            <a:r>
              <a:rPr lang="en-US" altLang="ko-KR" sz="1800" b="1" dirty="0"/>
              <a:t>, docker compose</a:t>
            </a:r>
            <a:r>
              <a:rPr lang="ko-KR" altLang="en-US" sz="1800" b="1" dirty="0" err="1"/>
              <a:t>를</a:t>
            </a:r>
            <a:r>
              <a:rPr lang="ko-KR" altLang="en-US" sz="1800" b="1" dirty="0"/>
              <a:t> 최신 버전으로 설치한다</a:t>
            </a:r>
            <a:r>
              <a:rPr lang="en-US" altLang="ko-KR" sz="18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	</a:t>
            </a:r>
            <a:r>
              <a:rPr lang="en-US" altLang="ko-KR" sz="1600" b="1" dirty="0"/>
              <a:t># yum install -y docker-</a:t>
            </a:r>
            <a:r>
              <a:rPr lang="en-US" altLang="ko-KR" sz="1600" b="1" dirty="0" err="1"/>
              <a:t>ce</a:t>
            </a:r>
            <a:r>
              <a:rPr lang="en-US" altLang="ko-KR" sz="1600" b="1" dirty="0"/>
              <a:t> docker-</a:t>
            </a:r>
            <a:r>
              <a:rPr lang="en-US" altLang="ko-KR" sz="1600" b="1" dirty="0" err="1"/>
              <a:t>ce</a:t>
            </a:r>
            <a:r>
              <a:rPr lang="en-US" altLang="ko-KR" sz="1600" b="1" dirty="0"/>
              <a:t>-cli \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containerd.io</a:t>
            </a:r>
            <a:r>
              <a:rPr lang="en-US" altLang="ko-KR" sz="1600" b="1" dirty="0"/>
              <a:t> docker-compose-plugin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설치를 완료한 뒤 </a:t>
            </a:r>
            <a:r>
              <a:rPr lang="ko-KR" altLang="en-US" sz="1800" b="1" dirty="0" err="1"/>
              <a:t>도커를</a:t>
            </a:r>
            <a:r>
              <a:rPr lang="ko-KR" altLang="en-US" sz="1800" b="1" dirty="0"/>
              <a:t> 시작한다</a:t>
            </a:r>
            <a:r>
              <a:rPr lang="en-US" altLang="ko-KR" sz="1800" b="1" dirty="0"/>
              <a:t>.</a:t>
            </a:r>
            <a:endParaRPr lang="en-US" altLang="ko-KR" sz="1600" b="1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#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systemctl</a:t>
            </a:r>
            <a:r>
              <a:rPr lang="en-US" altLang="ko-KR" sz="1600" b="1" dirty="0"/>
              <a:t> start docker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86FED2-FA76-1569-9FE4-5FA4ADD9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60" y="3914078"/>
            <a:ext cx="7673280" cy="5124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A6F97F-5407-2D4D-02A6-86D39C240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60" y="4403003"/>
            <a:ext cx="7448550" cy="628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3C478B-60C2-75E6-84AF-BB70E4638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158" y="5306344"/>
            <a:ext cx="6643683" cy="36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89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7"/>
            <a:ext cx="8229600" cy="107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여기까지 확인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되었다면 </a:t>
            </a:r>
            <a:r>
              <a:rPr lang="ko-KR" altLang="en-US" sz="2000" b="1" dirty="0" err="1"/>
              <a:t>도커</a:t>
            </a:r>
            <a:r>
              <a:rPr lang="ko-KR" altLang="en-US" sz="2000" b="1" dirty="0"/>
              <a:t> 설치는 모두 끝났다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도커</a:t>
            </a:r>
            <a:r>
              <a:rPr lang="ko-KR" altLang="en-US" sz="2000" b="1" dirty="0"/>
              <a:t> 사용법에 대해 알아보자</a:t>
            </a:r>
            <a:r>
              <a:rPr lang="en-US" altLang="ko-KR" sz="2000" b="1" dirty="0"/>
              <a:t>.</a:t>
            </a:r>
            <a:endParaRPr lang="ko-KR" altLang="en-US" sz="1600" dirty="0"/>
          </a:p>
        </p:txBody>
      </p:sp>
      <p:pic>
        <p:nvPicPr>
          <p:cNvPr id="5124" name="Picture 4" descr="VM 1개짜리 컨테이너(Docker) 연습 환경 만들기 – 098">
            <a:extLst>
              <a:ext uri="{FF2B5EF4-FFF2-40B4-BE49-F238E27FC236}">
                <a16:creationId xmlns:a16="http://schemas.microsoft.com/office/drawing/2014/main" id="{29B77BBC-494A-6CFF-6E06-A159EAA0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3365333"/>
            <a:ext cx="3060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28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이미지 당겨오기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이미지 검색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 err="1"/>
              <a:t>도커</a:t>
            </a:r>
            <a:r>
              <a:rPr lang="ko-KR" altLang="en-US" sz="1800" b="1" dirty="0"/>
              <a:t> 허브에서 이미지 정보를 검색한다</a:t>
            </a:r>
            <a:r>
              <a:rPr lang="en-US" altLang="ko-KR" sz="18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	</a:t>
            </a:r>
            <a:r>
              <a:rPr lang="en-US" altLang="ko-KR" sz="1600" b="1" dirty="0"/>
              <a:t># docker search &lt;</a:t>
            </a:r>
            <a:r>
              <a:rPr lang="ko-KR" altLang="en-US" sz="1600" b="1" dirty="0"/>
              <a:t>이미지 이름</a:t>
            </a:r>
            <a:r>
              <a:rPr lang="en-US" altLang="ko-KR" sz="1600" b="1" dirty="0"/>
              <a:t>&gt;   ex) # docker search ubuntu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97237-9172-4764-C400-D2C2C130F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49" y="2740367"/>
            <a:ext cx="6130302" cy="35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56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이미지 당겨오기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이미지 당겨오기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Ubuntu </a:t>
            </a:r>
            <a:r>
              <a:rPr lang="ko-KR" altLang="en-US" sz="1800" b="1" dirty="0"/>
              <a:t>최신 버전으로 당겨오자</a:t>
            </a:r>
            <a:r>
              <a:rPr lang="en-US" altLang="ko-KR" sz="18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	# docker pull &lt;</a:t>
            </a:r>
            <a:r>
              <a:rPr lang="ko-KR" altLang="en-US" sz="1800" b="1" dirty="0"/>
              <a:t>이미지 이름</a:t>
            </a:r>
            <a:r>
              <a:rPr lang="en-US" altLang="ko-KR" sz="1800" b="1" dirty="0"/>
              <a:t>&gt; : &lt;</a:t>
            </a:r>
            <a:r>
              <a:rPr lang="ko-KR" altLang="en-US" sz="1800" b="1" dirty="0"/>
              <a:t>태그</a:t>
            </a:r>
            <a:r>
              <a:rPr lang="en-US" altLang="ko-KR" sz="1800" b="1" dirty="0"/>
              <a:t>&gt;  ex) # docker pull </a:t>
            </a:r>
            <a:r>
              <a:rPr lang="en-US" altLang="ko-KR" sz="1800" b="1" dirty="0" err="1"/>
              <a:t>ubuntu:latest</a:t>
            </a:r>
            <a:endParaRPr lang="en-US" altLang="ko-KR" sz="1800" b="1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E8B66F-F0ED-E690-40B1-E3E89AC3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57" y="3644761"/>
            <a:ext cx="8566685" cy="13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17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이미지 당겨오기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이미지 목록 조회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이미지 목록에 </a:t>
            </a:r>
            <a:r>
              <a:rPr lang="en-US" altLang="ko-KR" sz="1800" b="1" dirty="0"/>
              <a:t>ubuntu </a:t>
            </a:r>
            <a:r>
              <a:rPr lang="ko-KR" altLang="en-US" sz="1800" b="1" dirty="0"/>
              <a:t>이미지가 조회된다</a:t>
            </a:r>
            <a:r>
              <a:rPr lang="en-US" altLang="ko-KR" sz="18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b="1" dirty="0"/>
              <a:t>	# docker images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C3A26D-5CC1-6938-97D1-415B5C71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23" y="3590278"/>
            <a:ext cx="8138577" cy="8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51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82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라이프사이클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docker create: </a:t>
            </a:r>
            <a:r>
              <a:rPr lang="ko-KR" altLang="en-US" sz="1800" b="1" dirty="0"/>
              <a:t>이미지의 스냅샷을 만들어 컨테이너를 생성한다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docker run: </a:t>
            </a:r>
            <a:r>
              <a:rPr lang="ko-KR" altLang="en-US" sz="1800" b="1" dirty="0"/>
              <a:t>이미지로 컨테이너를 생성하고 프로세스를 구동한다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docker start: </a:t>
            </a:r>
            <a:r>
              <a:rPr lang="ko-KR" altLang="en-US" sz="1800" b="1" dirty="0"/>
              <a:t>중지 상태인 컨테이너를 구동한다</a:t>
            </a:r>
            <a:r>
              <a:rPr lang="en-US" altLang="ko-KR" sz="1800" b="1" dirty="0"/>
              <a:t>.</a:t>
            </a:r>
            <a:r>
              <a:rPr lang="ko-KR" altLang="en-US" sz="1800" b="1" dirty="0"/>
              <a:t> </a:t>
            </a: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E515B-766D-154C-3BAD-785AE84AD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72" y="3044282"/>
            <a:ext cx="6388055" cy="33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38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/>
              <a:t>1. </a:t>
            </a:r>
            <a:r>
              <a:rPr lang="ko-KR" altLang="en-US" sz="3200" dirty="0" err="1"/>
              <a:t>도커</a:t>
            </a:r>
            <a:r>
              <a:rPr lang="en-US" altLang="ko-KR" sz="3200" dirty="0"/>
              <a:t>(Docker)</a:t>
            </a:r>
            <a:endParaRPr sz="3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82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라이프사이클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docker stop: </a:t>
            </a:r>
            <a:r>
              <a:rPr lang="ko-KR" altLang="en-US" sz="1800" b="1" dirty="0"/>
              <a:t>구동 중인 컨테이너를 중지한다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docker rm: </a:t>
            </a:r>
            <a:r>
              <a:rPr lang="ko-KR" altLang="en-US" sz="1800" b="1" dirty="0"/>
              <a:t>중지되어 있는 컨테이너를 삭제한다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E515B-766D-154C-3BAD-785AE84AD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72" y="3044282"/>
            <a:ext cx="6388055" cy="33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31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Ubuntu </a:t>
            </a:r>
            <a:r>
              <a:rPr lang="ko-KR" altLang="en-US" sz="1600" b="1" dirty="0"/>
              <a:t>이미지를 실행하여 컨테이너를 생성한다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# docker run &lt;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&gt; &lt;</a:t>
            </a:r>
            <a:r>
              <a:rPr lang="ko-KR" altLang="en-US" sz="1600" b="1" dirty="0"/>
              <a:t>이미지 이름</a:t>
            </a:r>
            <a:r>
              <a:rPr lang="en-US" altLang="ko-KR" sz="1600" b="1" dirty="0"/>
              <a:t>&gt;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ex) # docker run -d -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-t --name hello ubuntu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/>
              <a:t>-d : </a:t>
            </a:r>
            <a:r>
              <a:rPr lang="ko-KR" altLang="en-US" sz="1400" b="1" dirty="0"/>
              <a:t>컨테이너를 백그라운드로 실행한다</a:t>
            </a:r>
            <a:r>
              <a:rPr lang="en-US" altLang="ko-KR" sz="14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/>
              <a:t>-</a:t>
            </a:r>
            <a:r>
              <a:rPr lang="en-US" altLang="ko-KR" sz="1400" b="1" dirty="0" err="1"/>
              <a:t>i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(interactive)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컨테이너와 상호작용을 하도록 한다</a:t>
            </a:r>
            <a:r>
              <a:rPr lang="en-US" altLang="ko-KR" sz="14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/>
              <a:t>-t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tty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tty</a:t>
            </a:r>
            <a:r>
              <a:rPr lang="ko-KR" altLang="en-US" sz="1400" b="1" dirty="0" err="1"/>
              <a:t>를</a:t>
            </a:r>
            <a:r>
              <a:rPr lang="ko-KR" altLang="en-US" sz="1400" b="1" dirty="0"/>
              <a:t> 사용한다는 뜻으로 터미널과 비슷한 환경을 조성한다</a:t>
            </a:r>
            <a:r>
              <a:rPr lang="en-US" altLang="ko-KR" sz="14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/>
              <a:t>--name : </a:t>
            </a:r>
            <a:r>
              <a:rPr lang="ko-KR" altLang="en-US" sz="1400" b="1" dirty="0"/>
              <a:t>컨테이너 이름을 설정한다</a:t>
            </a:r>
            <a:r>
              <a:rPr lang="en-US" altLang="ko-KR" sz="1400" b="1" dirty="0"/>
              <a:t>.</a:t>
            </a:r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63B038-C844-CE10-2586-827B6ABD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9" y="4600536"/>
            <a:ext cx="7846002" cy="9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54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90598"/>
            <a:ext cx="8229600" cy="21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접속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컨테이너에 접속한다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# docker attach &lt; </a:t>
            </a:r>
            <a:r>
              <a:rPr lang="ko-KR" altLang="en-US" sz="1600" b="1" dirty="0"/>
              <a:t>컨테이너 이름</a:t>
            </a:r>
            <a:r>
              <a:rPr lang="en-US" altLang="ko-KR" sz="1600" b="1" dirty="0"/>
              <a:t> [ID]&gt;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ex) # docker attach hello 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Ubuntu</a:t>
            </a:r>
            <a:r>
              <a:rPr lang="ko-KR" altLang="en-US" sz="1600" b="1" dirty="0"/>
              <a:t>가 동작하는지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명령어로 테스트한 뒤</a:t>
            </a:r>
            <a:r>
              <a:rPr lang="en-US" altLang="ko-KR" sz="1600" b="1" dirty="0"/>
              <a:t>, exit </a:t>
            </a:r>
            <a:r>
              <a:rPr lang="ko-KR" altLang="en-US" sz="1600" b="1" dirty="0"/>
              <a:t>명령어를 통해 </a:t>
            </a:r>
            <a:r>
              <a:rPr lang="en-US" altLang="ko-KR" sz="1600" b="1" dirty="0"/>
              <a:t>Bash shell</a:t>
            </a:r>
            <a:r>
              <a:rPr lang="ko-KR" altLang="en-US" sz="1600" b="1" dirty="0"/>
              <a:t>을 빠져나오면 컨테이너가 중지된다</a:t>
            </a:r>
            <a:r>
              <a:rPr lang="en-US" altLang="ko-KR" sz="16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DD693C-FBE0-8F38-910F-A91CFD152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3814886"/>
            <a:ext cx="5448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45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237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시작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중지된 컨테이너를 포함한 모든 컨테이너를 조회한다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# docker </a:t>
            </a:r>
            <a:r>
              <a:rPr lang="en-US" altLang="ko-KR" sz="1600" b="1" dirty="0" err="1"/>
              <a:t>ps</a:t>
            </a:r>
            <a:r>
              <a:rPr lang="en-US" altLang="ko-KR" sz="1600" b="1" dirty="0"/>
              <a:t> -a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방금 중지한 컨테이너를 시작한다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# docker start &lt; </a:t>
            </a:r>
            <a:r>
              <a:rPr lang="ko-KR" altLang="en-US" sz="1600" b="1" dirty="0"/>
              <a:t>컨테이너 이름</a:t>
            </a:r>
            <a:r>
              <a:rPr lang="en-US" altLang="ko-KR" sz="1600" b="1" dirty="0"/>
              <a:t> [ID]&gt;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ex) # docker start hello </a:t>
            </a:r>
            <a:endParaRPr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144054-BC61-F14F-A982-AF2D61F8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5" y="3953704"/>
            <a:ext cx="7477125" cy="885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4105AF-FE2F-3E6E-72C0-5DF7EAEA9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6" y="4839529"/>
            <a:ext cx="7477124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21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21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중지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컨테이너를 중지한다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# docker stop &lt; </a:t>
            </a:r>
            <a:r>
              <a:rPr lang="ko-KR" altLang="en-US" sz="1600" b="1" dirty="0"/>
              <a:t>컨테이너 이름</a:t>
            </a:r>
            <a:r>
              <a:rPr lang="en-US" altLang="ko-KR" sz="1600" b="1" dirty="0"/>
              <a:t> [ID]&gt;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ex) # docker stop hello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0DCBE-75E3-0D61-BBF8-442B6709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7" y="3577465"/>
            <a:ext cx="8470726" cy="17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4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4"/>
            <a:ext cx="8229600" cy="21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컨테이너 삭제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컨테이너를 삭제한다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# docker rm &lt; </a:t>
            </a:r>
            <a:r>
              <a:rPr lang="ko-KR" altLang="en-US" sz="1600" b="1" dirty="0"/>
              <a:t>컨테이너 이름</a:t>
            </a:r>
            <a:r>
              <a:rPr lang="en-US" altLang="ko-KR" sz="1600" b="1" dirty="0"/>
              <a:t> [ID]&gt;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ex) # docker rm hello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A82B51-B6BF-FF5C-1AF2-6AE223A3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9339"/>
            <a:ext cx="8229600" cy="9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1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5"/>
            <a:ext cx="8229600" cy="184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 err="1"/>
              <a:t>Dockerfile</a:t>
            </a:r>
            <a:r>
              <a:rPr lang="ko-KR" altLang="en-US" sz="2000" b="1" dirty="0"/>
              <a:t>을 통한 </a:t>
            </a:r>
            <a:r>
              <a:rPr lang="en-US" altLang="ko-KR" sz="2000" b="1" dirty="0"/>
              <a:t>Ubuntu </a:t>
            </a:r>
            <a:r>
              <a:rPr lang="ko-KR" altLang="en-US" sz="2000" b="1" dirty="0"/>
              <a:t>기반 </a:t>
            </a:r>
            <a:r>
              <a:rPr lang="en-US" altLang="ko-KR" sz="2000" b="1" dirty="0"/>
              <a:t>nginx </a:t>
            </a:r>
            <a:r>
              <a:rPr lang="ko-KR" altLang="en-US" sz="2000" b="1" dirty="0"/>
              <a:t>웹서버 </a:t>
            </a:r>
            <a:r>
              <a:rPr lang="ko-KR" altLang="en-US" sz="2000" b="1" dirty="0" err="1"/>
              <a:t>도커</a:t>
            </a:r>
            <a:r>
              <a:rPr lang="ko-KR" altLang="en-US" sz="2000" b="1" dirty="0"/>
              <a:t> 이미지를 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example</a:t>
            </a:r>
            <a:r>
              <a:rPr lang="ko-KR" altLang="en-US" sz="1600" b="1" dirty="0"/>
              <a:t> 디렉토리를 생성한 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그 안으로 이동하자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# </a:t>
            </a:r>
            <a:r>
              <a:rPr lang="en-US" altLang="ko-KR" sz="1600" b="1" dirty="0" err="1"/>
              <a:t>mkdir</a:t>
            </a:r>
            <a:r>
              <a:rPr lang="en-US" altLang="ko-KR" sz="1600" b="1" dirty="0"/>
              <a:t> example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# cd example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F8D3E3-4307-B276-B772-56318E24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983" y="3931793"/>
            <a:ext cx="6564034" cy="7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58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5"/>
            <a:ext cx="8229600" cy="192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 err="1"/>
              <a:t>Dockerfile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작성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Vim </a:t>
            </a:r>
            <a:r>
              <a:rPr lang="ko-KR" altLang="en-US" sz="1600" b="1" dirty="0"/>
              <a:t>명령으로 </a:t>
            </a:r>
            <a:r>
              <a:rPr lang="en-US" altLang="ko-KR" sz="1600" b="1" dirty="0" err="1"/>
              <a:t>Dockerfile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작성</a:t>
            </a:r>
            <a:endParaRPr lang="en-US" altLang="ko-KR" sz="1600" b="1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# vim </a:t>
            </a:r>
            <a:r>
              <a:rPr lang="en-US" altLang="ko-KR" sz="1600" b="1" dirty="0" err="1"/>
              <a:t>Dockerfile</a:t>
            </a:r>
            <a:endParaRPr lang="en-US" altLang="ko-KR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i</a:t>
            </a:r>
            <a:r>
              <a:rPr lang="ko-KR" altLang="en-US" sz="1600" b="1" dirty="0" err="1"/>
              <a:t>를</a:t>
            </a:r>
            <a:r>
              <a:rPr lang="ko-KR" altLang="en-US" sz="1600" b="1" dirty="0"/>
              <a:t> 눌러 입력모드로 전환 후 다음을 작성하고</a:t>
            </a:r>
            <a:r>
              <a:rPr lang="en-US" altLang="ko-KR" sz="1600" b="1" dirty="0"/>
              <a:t>, esc</a:t>
            </a:r>
            <a:r>
              <a:rPr lang="ko-KR" altLang="en-US" sz="1600" b="1" dirty="0"/>
              <a:t>를 누르고 </a:t>
            </a:r>
            <a:r>
              <a:rPr lang="en-US" altLang="ko-KR" sz="1600" b="1" dirty="0"/>
              <a:t>:</a:t>
            </a:r>
            <a:r>
              <a:rPr lang="en-US" altLang="ko-KR" sz="1600" b="1" dirty="0" err="1"/>
              <a:t>wq</a:t>
            </a:r>
            <a:r>
              <a:rPr lang="ko-KR" altLang="en-US" sz="1600" b="1" dirty="0"/>
              <a:t>를 입력하여 저장하고 종료한다</a:t>
            </a:r>
            <a:r>
              <a:rPr lang="en-US" altLang="ko-KR" sz="16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531A31-F451-A7DC-6754-58D61300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67" y="3429000"/>
            <a:ext cx="4683416" cy="3327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A8D15B-FD86-0624-0C7C-35F4FFE08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072" y="3761769"/>
            <a:ext cx="4561855" cy="25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59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A0C15-F4DB-33A6-641F-7465D1EF23C8}"/>
              </a:ext>
            </a:extLst>
          </p:cNvPr>
          <p:cNvSpPr txBox="1"/>
          <p:nvPr/>
        </p:nvSpPr>
        <p:spPr>
          <a:xfrm>
            <a:off x="621792" y="1916490"/>
            <a:ext cx="77906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FROM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ubuntu:latest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MAINTAINER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example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RUN apt-get update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RUN apt-get install -y nginx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RUN echo "\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ndaemon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 off;" &gt;&gt; /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etc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/nginx/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nginx.conf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RUN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chown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 -R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www-data:www-data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 /var/lib/nginx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WORKDIR /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etc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/nginx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CMD ["nginx"]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EXPOSE 80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EXPOSE 443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570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5"/>
            <a:ext cx="8229600" cy="192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 err="1"/>
              <a:t>Dockerfile</a:t>
            </a:r>
            <a:r>
              <a:rPr lang="ko-KR" altLang="en-US" sz="2000" b="1" dirty="0"/>
              <a:t>로 이미지 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 err="1"/>
              <a:t>Dockerfile</a:t>
            </a:r>
            <a:r>
              <a:rPr lang="ko-KR" altLang="en-US" sz="1600" b="1" dirty="0"/>
              <a:t>이 저장된 디렉토리에서 명령을 실행해보자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	# docker build --tag hello 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- - tag </a:t>
            </a:r>
            <a:r>
              <a:rPr lang="ko-KR" altLang="en-US" sz="1600" b="1" dirty="0"/>
              <a:t>옵션은 이미지와 태그 설정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이미지 이름만 설정하면 태그는 </a:t>
            </a:r>
            <a:r>
              <a:rPr lang="en-US" altLang="ko-KR" sz="1600" b="1" dirty="0"/>
              <a:t>latest</a:t>
            </a:r>
            <a:r>
              <a:rPr lang="ko-KR" altLang="en-US" sz="1600" b="1" dirty="0"/>
              <a:t>로 설정된다</a:t>
            </a:r>
            <a:r>
              <a:rPr lang="en-US" altLang="ko-KR" sz="16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660414-03CD-7F5F-DDEF-93EB6FDC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727" y="3522714"/>
            <a:ext cx="6088546" cy="27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8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Virtual Box </a:t>
            </a:r>
            <a:r>
              <a:rPr lang="ko-KR" altLang="en-US" sz="2000" b="1" dirty="0"/>
              <a:t>설치</a:t>
            </a:r>
            <a:endParaRPr lang="en-US" altLang="ko-KR" sz="2000" b="1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https://</a:t>
            </a:r>
            <a:r>
              <a:rPr lang="en-US" altLang="ko-KR" sz="1600" b="1" dirty="0" err="1"/>
              <a:t>www.virtualbox.org</a:t>
            </a:r>
            <a:r>
              <a:rPr lang="en-US" altLang="ko-KR" sz="1600" b="1" dirty="0"/>
              <a:t>/wiki/Downloads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F797D5-2BEF-83A8-223B-2C8A9336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" y="2461586"/>
            <a:ext cx="7875037" cy="33979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49DB46-49BE-9567-95F6-AA1B2DB2C973}"/>
              </a:ext>
            </a:extLst>
          </p:cNvPr>
          <p:cNvSpPr/>
          <p:nvPr/>
        </p:nvSpPr>
        <p:spPr>
          <a:xfrm>
            <a:off x="2057400" y="4919387"/>
            <a:ext cx="1033670" cy="1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78541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00065"/>
            <a:ext cx="8229600" cy="192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생성된 이미지 확인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# docker images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001D3A-D119-8573-F5F6-DC841644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1" y="3250095"/>
            <a:ext cx="7870437" cy="9357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857062-F9C6-16FE-B4EF-322AA9B19E1A}"/>
              </a:ext>
            </a:extLst>
          </p:cNvPr>
          <p:cNvSpPr/>
          <p:nvPr/>
        </p:nvSpPr>
        <p:spPr>
          <a:xfrm>
            <a:off x="636781" y="3664014"/>
            <a:ext cx="7533184" cy="30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29027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A99C77D8-E31E-5C3A-7896-6BFEE59A0B03}"/>
              </a:ext>
            </a:extLst>
          </p:cNvPr>
          <p:cNvSpPr txBox="1">
            <a:spLocks/>
          </p:cNvSpPr>
          <p:nvPr/>
        </p:nvSpPr>
        <p:spPr>
          <a:xfrm>
            <a:off x="457200" y="1548465"/>
            <a:ext cx="8229600" cy="304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생성한 이미지 실행</a:t>
            </a:r>
            <a:endParaRPr lang="ko-KR" altLang="en-US" sz="1600" b="1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#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Noto Sans KR"/>
              </a:rPr>
              <a:t>docker run </a:t>
            </a:r>
            <a:r>
              <a:rPr lang="en-US" altLang="ko-KR" sz="1600" b="1" i="0" dirty="0">
                <a:solidFill>
                  <a:schemeClr val="tx1"/>
                </a:solidFill>
                <a:effectLst/>
                <a:latin typeface="Noto Sans KR"/>
              </a:rPr>
              <a:t>--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Noto Sans KR"/>
              </a:rPr>
              <a:t>name hello-nginx -d -p 80:80 -v /root/data:/data </a:t>
            </a:r>
            <a:r>
              <a:rPr lang="en-US" altLang="ko-KR" sz="1600" b="0" i="0" dirty="0" err="1">
                <a:solidFill>
                  <a:schemeClr val="tx1"/>
                </a:solidFill>
                <a:effectLst/>
                <a:latin typeface="Noto Sans KR"/>
              </a:rPr>
              <a:t>hello: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latest</a:t>
            </a:r>
            <a:endParaRPr lang="en-US" altLang="ko-KR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--name : </a:t>
            </a:r>
            <a:r>
              <a:rPr lang="ko-KR" altLang="en-US" sz="1600" b="1" dirty="0"/>
              <a:t>컨테이너 이름을 </a:t>
            </a:r>
            <a:r>
              <a:rPr lang="en-US" altLang="ko-KR" sz="1600" b="1" dirty="0"/>
              <a:t>“hello-nginx”</a:t>
            </a:r>
            <a:r>
              <a:rPr lang="ko-KR" altLang="en-US" sz="1600" b="1" dirty="0"/>
              <a:t>로 설정한다</a:t>
            </a:r>
            <a:r>
              <a:rPr lang="en-US" altLang="ko-KR" sz="16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-d 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컨테이너를 백그라운드로 실행한다</a:t>
            </a:r>
            <a:r>
              <a:rPr lang="en-US" altLang="ko-KR" sz="16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-p 80:80 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호스트의 </a:t>
            </a:r>
            <a:r>
              <a:rPr lang="en-US" altLang="ko-KR" sz="1600" b="1" dirty="0"/>
              <a:t>80</a:t>
            </a:r>
            <a:r>
              <a:rPr lang="ko-KR" altLang="en-US" sz="1600" b="1" dirty="0"/>
              <a:t>번 포트와 컨테이너의 </a:t>
            </a:r>
            <a:r>
              <a:rPr lang="en-US" altLang="ko-KR" sz="1600" b="1" dirty="0"/>
              <a:t>80</a:t>
            </a:r>
            <a:r>
              <a:rPr lang="ko-KR" altLang="en-US" sz="1600" b="1" dirty="0"/>
              <a:t>번 포트를 연결하고 외부에 노출한다</a:t>
            </a:r>
            <a:r>
              <a:rPr lang="en-US" altLang="ko-KR" sz="16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-v /root/data:/data 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호스트의 </a:t>
            </a:r>
            <a:r>
              <a:rPr lang="en-US" altLang="ko-KR" sz="1600" b="1" dirty="0"/>
              <a:t>/root/data </a:t>
            </a:r>
            <a:r>
              <a:rPr lang="ko-KR" altLang="en-US" sz="1600" b="1" dirty="0"/>
              <a:t>디렉토리를 컨테이너의 </a:t>
            </a:r>
            <a:r>
              <a:rPr lang="en-US" altLang="ko-KR" sz="1600" b="1" dirty="0"/>
              <a:t>/data </a:t>
            </a:r>
            <a:r>
              <a:rPr lang="ko-KR" altLang="en-US" sz="1600" b="1" dirty="0"/>
              <a:t>디렉토리에 연결한다</a:t>
            </a:r>
            <a:r>
              <a:rPr lang="en-US" altLang="ko-KR" sz="1600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050368-B610-3D36-23F4-61543694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4680885"/>
            <a:ext cx="86487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86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A99C77D8-E31E-5C3A-7896-6BFEE59A0B03}"/>
              </a:ext>
            </a:extLst>
          </p:cNvPr>
          <p:cNvSpPr txBox="1">
            <a:spLocks/>
          </p:cNvSpPr>
          <p:nvPr/>
        </p:nvSpPr>
        <p:spPr>
          <a:xfrm>
            <a:off x="457200" y="1548465"/>
            <a:ext cx="8229600" cy="203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생성된 컨테이너 조회</a:t>
            </a:r>
            <a:endParaRPr lang="ko-KR" altLang="en-US" sz="1600" b="1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#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Noto Sans KR"/>
              </a:rPr>
              <a:t>docker </a:t>
            </a:r>
            <a:r>
              <a:rPr lang="en-US" altLang="ko-KR" sz="1600" b="0" i="0" dirty="0" err="1">
                <a:solidFill>
                  <a:schemeClr val="tx1"/>
                </a:solidFill>
                <a:effectLst/>
                <a:latin typeface="Noto Sans KR"/>
              </a:rPr>
              <a:t>ps</a:t>
            </a:r>
            <a:endParaRPr lang="en-US" altLang="ko-KR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생성된 </a:t>
            </a:r>
            <a:r>
              <a:rPr lang="en-US" altLang="ko-KR" sz="1600" b="1" dirty="0"/>
              <a:t>Nginx </a:t>
            </a:r>
            <a:r>
              <a:rPr lang="ko-KR" altLang="en-US" sz="1600" b="1" dirty="0"/>
              <a:t>웹서버 컨테이너를 확인한다</a:t>
            </a:r>
            <a:r>
              <a:rPr lang="en-US" altLang="ko-KR" sz="16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236B1-A590-F6D6-BB5B-2934AE8E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3561425"/>
            <a:ext cx="86296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30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A99C77D8-E31E-5C3A-7896-6BFEE59A0B03}"/>
              </a:ext>
            </a:extLst>
          </p:cNvPr>
          <p:cNvSpPr txBox="1">
            <a:spLocks/>
          </p:cNvSpPr>
          <p:nvPr/>
        </p:nvSpPr>
        <p:spPr>
          <a:xfrm>
            <a:off x="457199" y="1339743"/>
            <a:ext cx="8229600" cy="2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Nginx </a:t>
            </a:r>
            <a:r>
              <a:rPr lang="ko-KR" altLang="en-US" sz="2000" b="1" dirty="0"/>
              <a:t>웹서버 접속</a:t>
            </a:r>
            <a:endParaRPr lang="ko-KR" altLang="en-US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/>
              <a:t>VM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Firefox</a:t>
            </a:r>
            <a:r>
              <a:rPr lang="ko-KR" altLang="en-US" sz="1600" b="1" dirty="0"/>
              <a:t>에서 </a:t>
            </a:r>
            <a:r>
              <a:rPr lang="en-US" altLang="ko-KR" sz="1600" b="1" dirty="0"/>
              <a:t>localhost</a:t>
            </a:r>
            <a:r>
              <a:rPr lang="ko-KR" altLang="en-US" sz="1600" b="1" dirty="0"/>
              <a:t>로 접속한다</a:t>
            </a:r>
            <a:r>
              <a:rPr lang="en-US" altLang="ko-KR" sz="16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웹서버가 정상적으로 </a:t>
            </a:r>
            <a:r>
              <a:rPr lang="ko-KR" altLang="en-US" sz="1600" b="1" dirty="0" err="1"/>
              <a:t>동작중이면</a:t>
            </a:r>
            <a:r>
              <a:rPr lang="ko-KR" altLang="en-US" sz="1600" b="1" dirty="0"/>
              <a:t> 아래와 같은 화면이 보인다</a:t>
            </a:r>
            <a:r>
              <a:rPr lang="en-US" altLang="ko-KR" sz="16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0A87A6-6C1F-6581-FE1F-13030CBB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210" y="2844244"/>
            <a:ext cx="4613579" cy="357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49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A99C77D8-E31E-5C3A-7896-6BFEE59A0B03}"/>
              </a:ext>
            </a:extLst>
          </p:cNvPr>
          <p:cNvSpPr txBox="1">
            <a:spLocks/>
          </p:cNvSpPr>
          <p:nvPr/>
        </p:nvSpPr>
        <p:spPr>
          <a:xfrm>
            <a:off x="457200" y="1648002"/>
            <a:ext cx="8229600" cy="185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웹서버 컨테이너 중지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삭제</a:t>
            </a:r>
            <a:endParaRPr lang="ko-KR" altLang="en-US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성공적으로 접속이 되었다면 컨테이너를 중지시키고 삭제한다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# docker stop hello-nginx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# docker rm hello-nginx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E7023F-B233-6467-7764-77DB81F0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20" y="3983270"/>
            <a:ext cx="5940760" cy="10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8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 err="1"/>
              <a:t>Dockerfile</a:t>
            </a:r>
            <a:endParaRPr sz="2000" dirty="0"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A99C77D8-E31E-5C3A-7896-6BFEE59A0B03}"/>
              </a:ext>
            </a:extLst>
          </p:cNvPr>
          <p:cNvSpPr txBox="1">
            <a:spLocks/>
          </p:cNvSpPr>
          <p:nvPr/>
        </p:nvSpPr>
        <p:spPr>
          <a:xfrm>
            <a:off x="457200" y="1339889"/>
            <a:ext cx="8229600" cy="185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웹서버 </a:t>
            </a:r>
            <a:r>
              <a:rPr lang="ko-KR" altLang="en-US" sz="2000" b="1" dirty="0" err="1"/>
              <a:t>재접속</a:t>
            </a:r>
            <a:endParaRPr lang="ko-KR" altLang="en-US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접속했던 웹을 새로 </a:t>
            </a:r>
            <a:r>
              <a:rPr lang="ko-KR" altLang="en-US" sz="1600" b="1" dirty="0" err="1"/>
              <a:t>고침한다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/>
              <a:t>컨테이너가 삭제되었기 때문에 연결이 끊어졌음을 확인한다</a:t>
            </a:r>
            <a:r>
              <a:rPr lang="en-US" altLang="ko-KR" sz="1600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E9C856-1391-4F32-C1CA-16C6F74D3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008" y="2808426"/>
            <a:ext cx="5101984" cy="34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76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A99C77D8-E31E-5C3A-7896-6BFEE59A0B03}"/>
              </a:ext>
            </a:extLst>
          </p:cNvPr>
          <p:cNvSpPr txBox="1">
            <a:spLocks/>
          </p:cNvSpPr>
          <p:nvPr/>
        </p:nvSpPr>
        <p:spPr>
          <a:xfrm>
            <a:off x="457200" y="1300132"/>
            <a:ext cx="8229600" cy="2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이번 시간에는 </a:t>
            </a:r>
            <a:r>
              <a:rPr lang="ko-KR" altLang="en-US" sz="2000" b="1" dirty="0" err="1"/>
              <a:t>도커</a:t>
            </a:r>
            <a:r>
              <a:rPr lang="ko-KR" altLang="en-US" sz="2000" b="1" dirty="0"/>
              <a:t> 사용법에 대해 간단히 알아보았다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다음 시간에는 </a:t>
            </a:r>
            <a:r>
              <a:rPr lang="ko-KR" altLang="en-US" sz="2000" b="1" dirty="0" err="1"/>
              <a:t>쿠버네티스</a:t>
            </a:r>
            <a:r>
              <a:rPr lang="ko-KR" altLang="en-US" sz="2000" b="1" dirty="0"/>
              <a:t> 사용법에 대해 알아보자</a:t>
            </a:r>
            <a:r>
              <a:rPr lang="en-US" altLang="ko-KR" sz="2000" b="1" dirty="0"/>
              <a:t>.</a:t>
            </a:r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ko-KR" sz="1600" b="1" dirty="0"/>
          </a:p>
        </p:txBody>
      </p:sp>
      <p:pic>
        <p:nvPicPr>
          <p:cNvPr id="2050" name="Picture 2" descr="쿠버네티스 입문하기">
            <a:extLst>
              <a:ext uri="{FF2B5EF4-FFF2-40B4-BE49-F238E27FC236}">
                <a16:creationId xmlns:a16="http://schemas.microsoft.com/office/drawing/2014/main" id="{105E35A3-87B6-8679-7F34-96B39B8E6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24" y="2920241"/>
            <a:ext cx="4734752" cy="23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4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03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CentOS 7.9 VDI (Virtual Hard Disk Image)</a:t>
            </a:r>
            <a:r>
              <a:rPr lang="ko-KR" altLang="en-US" sz="2000" b="1" dirty="0"/>
              <a:t> 파일 다운로드</a:t>
            </a:r>
            <a:endParaRPr lang="en-US" altLang="ko-KR" sz="2000" b="1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/>
              <a:t>https://</a:t>
            </a:r>
            <a:r>
              <a:rPr lang="en-US" altLang="ko-KR" sz="1600" b="1" dirty="0" err="1"/>
              <a:t>www.osboxes.org</a:t>
            </a:r>
            <a:r>
              <a:rPr lang="en-US" altLang="ko-KR" sz="1600" b="1" dirty="0"/>
              <a:t>/centos/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36B66F-FDCA-FB02-A9DA-2B6ED3688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2511400"/>
            <a:ext cx="7987004" cy="34683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557961-81A5-0AC8-E2E2-802740092A39}"/>
              </a:ext>
            </a:extLst>
          </p:cNvPr>
          <p:cNvSpPr/>
          <p:nvPr/>
        </p:nvSpPr>
        <p:spPr>
          <a:xfrm>
            <a:off x="3866321" y="4893931"/>
            <a:ext cx="725557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7606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VM </a:t>
            </a:r>
            <a:r>
              <a:rPr lang="ko-KR" altLang="en-US" sz="2000" b="1" dirty="0"/>
              <a:t>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새로 만들기를 선택한다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D86153-1A5C-0FEC-10E6-013C9AE2C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59" y="2556686"/>
            <a:ext cx="6120882" cy="351584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8D66AC-6F36-5D2D-AA58-7F25C3173B25}"/>
              </a:ext>
            </a:extLst>
          </p:cNvPr>
          <p:cNvSpPr/>
          <p:nvPr/>
        </p:nvSpPr>
        <p:spPr>
          <a:xfrm>
            <a:off x="5287617" y="2941981"/>
            <a:ext cx="765313" cy="487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0218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VM </a:t>
            </a:r>
            <a:r>
              <a:rPr lang="ko-KR" altLang="en-US" sz="2000" b="1" dirty="0"/>
              <a:t>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VM </a:t>
            </a:r>
            <a:r>
              <a:rPr lang="ko-KR" altLang="en-US" sz="1800" b="1" dirty="0"/>
              <a:t>이름을 설정하고 종류는 </a:t>
            </a:r>
            <a:r>
              <a:rPr lang="en-US" altLang="ko-KR" sz="1800" b="1" dirty="0"/>
              <a:t>Linux, </a:t>
            </a:r>
            <a:r>
              <a:rPr lang="ko-KR" altLang="en-US" sz="1800" b="1" dirty="0"/>
              <a:t>우리는 </a:t>
            </a:r>
            <a:r>
              <a:rPr lang="en-US" altLang="ko-KR" sz="1800" b="1" dirty="0"/>
              <a:t>Red Hat </a:t>
            </a:r>
            <a:r>
              <a:rPr lang="ko-KR" altLang="en-US" sz="1800" b="1" dirty="0"/>
              <a:t>계열인 </a:t>
            </a:r>
            <a:r>
              <a:rPr lang="en-US" altLang="ko-KR" sz="1800" b="1" dirty="0"/>
              <a:t>CentOS</a:t>
            </a:r>
            <a:r>
              <a:rPr lang="ko-KR" altLang="en-US" sz="1800" b="1" dirty="0" err="1"/>
              <a:t>를</a:t>
            </a:r>
            <a:r>
              <a:rPr lang="ko-KR" altLang="en-US" sz="1800" b="1" dirty="0"/>
              <a:t> 사용함으로 버전은 </a:t>
            </a:r>
            <a:r>
              <a:rPr lang="en-US" altLang="ko-KR" sz="1800" b="1" dirty="0"/>
              <a:t>Red Hat</a:t>
            </a:r>
            <a:r>
              <a:rPr lang="ko-KR" altLang="en-US" sz="1800" b="1" dirty="0" err="1"/>
              <a:t>으로</a:t>
            </a:r>
            <a:r>
              <a:rPr lang="ko-KR" altLang="en-US" sz="1800" b="1" dirty="0"/>
              <a:t> 설정한다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905DC5-5B1E-6F17-62A0-FE0B5343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52" y="2567637"/>
            <a:ext cx="7093696" cy="346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VM </a:t>
            </a:r>
            <a:r>
              <a:rPr lang="ko-KR" altLang="en-US" sz="2000" b="1" dirty="0"/>
              <a:t>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/>
              <a:t>메모리는 </a:t>
            </a:r>
            <a:r>
              <a:rPr lang="en-US" altLang="ko-KR" sz="1800" b="1" dirty="0"/>
              <a:t>2048 MB,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CPU</a:t>
            </a:r>
            <a:r>
              <a:rPr lang="ko-KR" altLang="en-US" sz="1800" b="1" dirty="0"/>
              <a:t>는 </a:t>
            </a:r>
            <a:r>
              <a:rPr lang="en-US" altLang="ko-KR" sz="1800" b="1" dirty="0"/>
              <a:t>2</a:t>
            </a:r>
            <a:r>
              <a:rPr lang="ko-KR" altLang="en-US" sz="1800" b="1" dirty="0"/>
              <a:t>개 할당한다</a:t>
            </a:r>
            <a:r>
              <a:rPr lang="en-US" altLang="ko-KR" sz="1800" b="1" dirty="0"/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4670DE-35E1-9C9F-511B-A3670E6C2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02" y="2740367"/>
            <a:ext cx="6892795" cy="33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2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설치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33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VM </a:t>
            </a:r>
            <a:r>
              <a:rPr lang="ko-KR" altLang="en-US" sz="2000" b="1" dirty="0"/>
              <a:t>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/>
              <a:t>“Use an Existing Virtual Hard Disk File”</a:t>
            </a:r>
            <a:r>
              <a:rPr lang="ko-KR" altLang="en-US" sz="1800" b="1" dirty="0"/>
              <a:t>을 선택하고 다운받은 </a:t>
            </a:r>
            <a:r>
              <a:rPr lang="en-US" altLang="ko-KR" sz="1800" b="1" dirty="0"/>
              <a:t>VDI</a:t>
            </a:r>
            <a:r>
              <a:rPr lang="ko-KR" altLang="en-US" sz="1800" b="1" dirty="0"/>
              <a:t> 파일을 추가한다</a:t>
            </a:r>
            <a:r>
              <a:rPr lang="en-US" altLang="ko-KR" sz="1800" b="1" dirty="0"/>
              <a:t>. 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endParaRPr lang="en-US" altLang="ko-KR" sz="1800" b="1" dirty="0"/>
          </a:p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F3F5F6-9B18-7F01-54BA-0CD3EBD8B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24" y="2556686"/>
            <a:ext cx="6655351" cy="32107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2E98269-9937-C234-ADC0-2CA634DC66F6}"/>
              </a:ext>
            </a:extLst>
          </p:cNvPr>
          <p:cNvSpPr/>
          <p:nvPr/>
        </p:nvSpPr>
        <p:spPr>
          <a:xfrm>
            <a:off x="7513982" y="4333461"/>
            <a:ext cx="347870" cy="315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9116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9968</TotalTime>
  <Words>1187</Words>
  <Application>Microsoft Macintosh PowerPoint</Application>
  <PresentationFormat>화면 슬라이드 쇼(4:3)</PresentationFormat>
  <Paragraphs>220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Noto Sans KR</vt:lpstr>
      <vt:lpstr>Noto Sans Symbols</vt:lpstr>
      <vt:lpstr>Arial</vt:lpstr>
      <vt:lpstr>Calibri</vt:lpstr>
      <vt:lpstr>Calibri Light</vt:lpstr>
      <vt:lpstr>Office 테마</vt:lpstr>
      <vt:lpstr>Docker</vt:lpstr>
      <vt:lpstr>목차</vt:lpstr>
      <vt:lpstr>1. 도커(Docker)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설치</vt:lpstr>
      <vt:lpstr>도커 – 도커 이미지 당겨오기</vt:lpstr>
      <vt:lpstr>도커 – 도커 이미지 당겨오기</vt:lpstr>
      <vt:lpstr>도커 – 도커 이미지 당겨오기</vt:lpstr>
      <vt:lpstr>도커 – 컨테이너</vt:lpstr>
      <vt:lpstr>도커 – 컨테이너</vt:lpstr>
      <vt:lpstr>도커 – 컨테이너 </vt:lpstr>
      <vt:lpstr>도커 – 컨테이너</vt:lpstr>
      <vt:lpstr>도커 – 컨테이너 </vt:lpstr>
      <vt:lpstr>도커 – 컨테이너</vt:lpstr>
      <vt:lpstr>도커 – 컨테이너</vt:lpstr>
      <vt:lpstr>도커 – Dockerfile</vt:lpstr>
      <vt:lpstr>도커 – Dockerfile</vt:lpstr>
      <vt:lpstr>도커 – Dockerfile</vt:lpstr>
      <vt:lpstr>도커 – Dockerfile</vt:lpstr>
      <vt:lpstr>도커 – Dockerfile</vt:lpstr>
      <vt:lpstr>도커 – Dockerfile</vt:lpstr>
      <vt:lpstr>도커 – Dockerfile</vt:lpstr>
      <vt:lpstr>도커 – Dockerfile</vt:lpstr>
      <vt:lpstr>도커 – Dockerfile</vt:lpstr>
      <vt:lpstr>도커 – Dockerfile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KimJiBeom</dc:creator>
  <cp:lastModifiedBy>김지범</cp:lastModifiedBy>
  <cp:revision>147</cp:revision>
  <dcterms:modified xsi:type="dcterms:W3CDTF">2022-11-07T02:55:56Z</dcterms:modified>
</cp:coreProperties>
</file>